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1" r:id="rId3"/>
    <p:sldMasterId id="2147483692" r:id="rId4"/>
    <p:sldMasterId id="2147483693" r:id="rId5"/>
    <p:sldMasterId id="2147483694" r:id="rId6"/>
    <p:sldMasterId id="2147483695"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Lst>
  <p:sldSz cy="5143500" cx="9144000"/>
  <p:notesSz cx="6858000" cy="9144000"/>
  <p:embeddedFontLst>
    <p:embeddedFont>
      <p:font typeface="Lexend ExtraBold"/>
      <p:bold r:id="rId42"/>
    </p:embeddedFont>
    <p:embeddedFont>
      <p:font typeface="Alegreya Sans"/>
      <p:regular r:id="rId43"/>
      <p:bold r:id="rId44"/>
      <p:italic r:id="rId45"/>
      <p:boldItalic r:id="rId46"/>
    </p:embeddedFont>
    <p:embeddedFont>
      <p:font typeface="Lexend"/>
      <p:regular r:id="rId47"/>
      <p:bold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20" Type="http://schemas.openxmlformats.org/officeDocument/2006/relationships/slide" Target="slides/slide12.xml"/><Relationship Id="rId42" Type="http://schemas.openxmlformats.org/officeDocument/2006/relationships/font" Target="fonts/LexendExtraBold-bold.fntdata"/><Relationship Id="rId41" Type="http://schemas.openxmlformats.org/officeDocument/2006/relationships/slide" Target="slides/slide33.xml"/><Relationship Id="rId22" Type="http://schemas.openxmlformats.org/officeDocument/2006/relationships/slide" Target="slides/slide14.xml"/><Relationship Id="rId44" Type="http://schemas.openxmlformats.org/officeDocument/2006/relationships/font" Target="fonts/AlegreyaSans-bold.fntdata"/><Relationship Id="rId21" Type="http://schemas.openxmlformats.org/officeDocument/2006/relationships/slide" Target="slides/slide13.xml"/><Relationship Id="rId43" Type="http://schemas.openxmlformats.org/officeDocument/2006/relationships/font" Target="fonts/AlegreyaSans-regular.fntdata"/><Relationship Id="rId24" Type="http://schemas.openxmlformats.org/officeDocument/2006/relationships/slide" Target="slides/slide16.xml"/><Relationship Id="rId46" Type="http://schemas.openxmlformats.org/officeDocument/2006/relationships/font" Target="fonts/AlegreyaSans-boldItalic.fntdata"/><Relationship Id="rId23" Type="http://schemas.openxmlformats.org/officeDocument/2006/relationships/slide" Target="slides/slide15.xml"/><Relationship Id="rId45" Type="http://schemas.openxmlformats.org/officeDocument/2006/relationships/font" Target="fonts/AlegreyaSans-italic.fntdata"/><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1.xml"/><Relationship Id="rId26" Type="http://schemas.openxmlformats.org/officeDocument/2006/relationships/slide" Target="slides/slide18.xml"/><Relationship Id="rId48" Type="http://schemas.openxmlformats.org/officeDocument/2006/relationships/font" Target="fonts/Lexend-bold.fntdata"/><Relationship Id="rId25" Type="http://schemas.openxmlformats.org/officeDocument/2006/relationships/slide" Target="slides/slide17.xml"/><Relationship Id="rId47" Type="http://schemas.openxmlformats.org/officeDocument/2006/relationships/font" Target="fonts/Lexend-regular.fntdata"/><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3.xml"/><Relationship Id="rId6" Type="http://schemas.openxmlformats.org/officeDocument/2006/relationships/slideMaster" Target="slideMasters/slideMaster4.xml"/><Relationship Id="rId29" Type="http://schemas.openxmlformats.org/officeDocument/2006/relationships/slide" Target="slides/slide21.xml"/><Relationship Id="rId7" Type="http://schemas.openxmlformats.org/officeDocument/2006/relationships/slideMaster" Target="slideMasters/slideMaster5.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slide" Target="slides/slide25.xml"/><Relationship Id="rId10" Type="http://schemas.openxmlformats.org/officeDocument/2006/relationships/slide" Target="slides/slide2.xml"/><Relationship Id="rId32" Type="http://schemas.openxmlformats.org/officeDocument/2006/relationships/slide" Target="slides/slide24.xml"/><Relationship Id="rId13" Type="http://schemas.openxmlformats.org/officeDocument/2006/relationships/slide" Target="slides/slide5.xml"/><Relationship Id="rId35" Type="http://schemas.openxmlformats.org/officeDocument/2006/relationships/slide" Target="slides/slide27.xml"/><Relationship Id="rId12" Type="http://schemas.openxmlformats.org/officeDocument/2006/relationships/slide" Target="slides/slide4.xml"/><Relationship Id="rId34" Type="http://schemas.openxmlformats.org/officeDocument/2006/relationships/slide" Target="slides/slide26.xml"/><Relationship Id="rId15" Type="http://schemas.openxmlformats.org/officeDocument/2006/relationships/slide" Target="slides/slide7.xml"/><Relationship Id="rId37" Type="http://schemas.openxmlformats.org/officeDocument/2006/relationships/slide" Target="slides/slide29.xml"/><Relationship Id="rId14" Type="http://schemas.openxmlformats.org/officeDocument/2006/relationships/slide" Target="slides/slide6.xml"/><Relationship Id="rId36" Type="http://schemas.openxmlformats.org/officeDocument/2006/relationships/slide" Target="slides/slide28.xml"/><Relationship Id="rId17" Type="http://schemas.openxmlformats.org/officeDocument/2006/relationships/slide" Target="slides/slide9.xml"/><Relationship Id="rId39" Type="http://schemas.openxmlformats.org/officeDocument/2006/relationships/slide" Target="slides/slide31.xml"/><Relationship Id="rId16" Type="http://schemas.openxmlformats.org/officeDocument/2006/relationships/slide" Target="slides/slide8.xml"/><Relationship Id="rId38" Type="http://schemas.openxmlformats.org/officeDocument/2006/relationships/slide" Target="slides/slide30.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730573ce0_2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g2730573ce0_2_25:notes"/>
          <p:cNvSpPr txBox="1"/>
          <p:nvPr>
            <p:ph idx="1" type="body"/>
          </p:nvPr>
        </p:nvSpPr>
        <p:spPr>
          <a:xfrm>
            <a:off x="685800" y="4343400"/>
            <a:ext cx="5486400" cy="4114800"/>
          </a:xfrm>
          <a:prstGeom prst="rect">
            <a:avLst/>
          </a:prstGeom>
          <a:noFill/>
          <a:ln>
            <a:noFill/>
          </a:ln>
        </p:spPr>
        <p:txBody>
          <a:bodyPr anchorCtr="0" anchor="t" bIns="91400" lIns="91400" spcFirstLastPara="1" rIns="91400" wrap="square" tIns="914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a2eda53f23_0_0:notes"/>
          <p:cNvSpPr txBox="1"/>
          <p:nvPr>
            <p:ph idx="1" type="body"/>
          </p:nvPr>
        </p:nvSpPr>
        <p:spPr>
          <a:xfrm>
            <a:off x="685800" y="4343400"/>
            <a:ext cx="5486400" cy="4114800"/>
          </a:xfrm>
          <a:prstGeom prst="rect">
            <a:avLst/>
          </a:prstGeom>
          <a:no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20" name="Google Shape;320;g2a2eda53f2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a17d4e2a4d_0_28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a17d4e2a4d_0_287:notes"/>
          <p:cNvSpPr/>
          <p:nvPr>
            <p:ph idx="2" type="sldImg"/>
          </p:nvPr>
        </p:nvSpPr>
        <p:spPr>
          <a:xfrm>
            <a:off x="889058" y="685800"/>
            <a:ext cx="5080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a17d4e2a4d_0_47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a17d4e2a4d_0_475:notes"/>
          <p:cNvSpPr/>
          <p:nvPr>
            <p:ph idx="2" type="sldImg"/>
          </p:nvPr>
        </p:nvSpPr>
        <p:spPr>
          <a:xfrm>
            <a:off x="889058" y="685800"/>
            <a:ext cx="5080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a17d4e2a4d_0_34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a17d4e2a4d_0_349:notes"/>
          <p:cNvSpPr/>
          <p:nvPr>
            <p:ph idx="2" type="sldImg"/>
          </p:nvPr>
        </p:nvSpPr>
        <p:spPr>
          <a:xfrm>
            <a:off x="889058" y="685800"/>
            <a:ext cx="5080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ec3a7dc82e_0_4:notes"/>
          <p:cNvSpPr txBox="1"/>
          <p:nvPr>
            <p:ph idx="1" type="body"/>
          </p:nvPr>
        </p:nvSpPr>
        <p:spPr>
          <a:xfrm>
            <a:off x="685800" y="4343400"/>
            <a:ext cx="5486400" cy="4114800"/>
          </a:xfrm>
          <a:prstGeom prst="rect">
            <a:avLst/>
          </a:prstGeom>
          <a:no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59" name="Google Shape;359;g1ec3a7dc82e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a17d4e2a4d_0_544:notes"/>
          <p:cNvSpPr txBox="1"/>
          <p:nvPr>
            <p:ph idx="1" type="body"/>
          </p:nvPr>
        </p:nvSpPr>
        <p:spPr>
          <a:xfrm>
            <a:off x="685800" y="4343400"/>
            <a:ext cx="5486400" cy="4114800"/>
          </a:xfrm>
          <a:prstGeom prst="rect">
            <a:avLst/>
          </a:prstGeom>
          <a:noFill/>
          <a:ln>
            <a:noFill/>
          </a:ln>
        </p:spPr>
        <p:txBody>
          <a:bodyPr anchorCtr="0" anchor="ctr" bIns="91400" lIns="91400" spcFirstLastPara="1" rIns="91400" wrap="square" tIns="91400">
            <a:noAutofit/>
          </a:bodyPr>
          <a:lstStyle/>
          <a:p>
            <a:pPr indent="0" lvl="0" marL="0" rtl="0" algn="l">
              <a:lnSpc>
                <a:spcPct val="100000"/>
              </a:lnSpc>
              <a:spcBef>
                <a:spcPts val="0"/>
              </a:spcBef>
              <a:spcAft>
                <a:spcPts val="0"/>
              </a:spcAft>
              <a:buClr>
                <a:srgbClr val="000000"/>
              </a:buClr>
              <a:buSzPts val="1100"/>
              <a:buFont typeface="Arial"/>
              <a:buNone/>
            </a:pPr>
            <a:r>
              <a:t/>
            </a:r>
            <a:endParaRPr/>
          </a:p>
        </p:txBody>
      </p:sp>
      <p:sp>
        <p:nvSpPr>
          <p:cNvPr id="369" name="Google Shape;369;g2a17d4e2a4d_0_5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a17d4e2a4d_0_560:notes"/>
          <p:cNvSpPr txBox="1"/>
          <p:nvPr>
            <p:ph idx="1" type="body"/>
          </p:nvPr>
        </p:nvSpPr>
        <p:spPr>
          <a:xfrm>
            <a:off x="685800" y="4343400"/>
            <a:ext cx="5486400" cy="4114800"/>
          </a:xfrm>
          <a:prstGeom prst="rect">
            <a:avLst/>
          </a:prstGeom>
          <a:noFill/>
          <a:ln>
            <a:noFill/>
          </a:ln>
        </p:spPr>
        <p:txBody>
          <a:bodyPr anchorCtr="0" anchor="ctr" bIns="91400" lIns="91400" spcFirstLastPara="1" rIns="91400" wrap="square" tIns="91400">
            <a:noAutofit/>
          </a:bodyPr>
          <a:lstStyle/>
          <a:p>
            <a:pPr indent="0" lvl="0" marL="0" rtl="0" algn="l">
              <a:lnSpc>
                <a:spcPct val="100000"/>
              </a:lnSpc>
              <a:spcBef>
                <a:spcPts val="0"/>
              </a:spcBef>
              <a:spcAft>
                <a:spcPts val="0"/>
              </a:spcAft>
              <a:buClr>
                <a:srgbClr val="000000"/>
              </a:buClr>
              <a:buSzPts val="1100"/>
              <a:buFont typeface="Arial"/>
              <a:buNone/>
            </a:pPr>
            <a:r>
              <a:t/>
            </a:r>
            <a:endParaRPr/>
          </a:p>
        </p:txBody>
      </p:sp>
      <p:sp>
        <p:nvSpPr>
          <p:cNvPr id="385" name="Google Shape;385;g2a17d4e2a4d_0_5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a27ea77b93_1_6:notes"/>
          <p:cNvSpPr txBox="1"/>
          <p:nvPr>
            <p:ph idx="1" type="body"/>
          </p:nvPr>
        </p:nvSpPr>
        <p:spPr>
          <a:xfrm>
            <a:off x="685800" y="4343400"/>
            <a:ext cx="5486400" cy="4114800"/>
          </a:xfrm>
          <a:prstGeom prst="rect">
            <a:avLst/>
          </a:prstGeom>
          <a:no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01" name="Google Shape;401;g2a27ea77b93_1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a17d4e2a4d_0_53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2a17d4e2a4d_0_536:notes"/>
          <p:cNvSpPr/>
          <p:nvPr>
            <p:ph idx="2" type="sldImg"/>
          </p:nvPr>
        </p:nvSpPr>
        <p:spPr>
          <a:xfrm>
            <a:off x="889058" y="685800"/>
            <a:ext cx="5080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a17d4e2a4d_0_41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a17d4e2a4d_0_410:notes"/>
          <p:cNvSpPr/>
          <p:nvPr>
            <p:ph idx="2" type="sldImg"/>
          </p:nvPr>
        </p:nvSpPr>
        <p:spPr>
          <a:xfrm>
            <a:off x="889058" y="685800"/>
            <a:ext cx="5080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730573ce0_2_84:notes"/>
          <p:cNvSpPr txBox="1"/>
          <p:nvPr>
            <p:ph idx="1" type="body"/>
          </p:nvPr>
        </p:nvSpPr>
        <p:spPr>
          <a:xfrm>
            <a:off x="685800" y="4343400"/>
            <a:ext cx="5486400" cy="4114800"/>
          </a:xfrm>
          <a:prstGeom prst="rect">
            <a:avLst/>
          </a:prstGeom>
          <a:no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97" name="Google Shape;197;g2730573ce0_2_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a27ea77b93_0_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a27ea77b93_0_9:notes"/>
          <p:cNvSpPr/>
          <p:nvPr>
            <p:ph idx="2" type="sldImg"/>
          </p:nvPr>
        </p:nvSpPr>
        <p:spPr>
          <a:xfrm>
            <a:off x="889058" y="685800"/>
            <a:ext cx="5080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a1f8345c00_0_11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2a1f8345c00_0_114:notes"/>
          <p:cNvSpPr/>
          <p:nvPr>
            <p:ph idx="2" type="sldImg"/>
          </p:nvPr>
        </p:nvSpPr>
        <p:spPr>
          <a:xfrm>
            <a:off x="889058" y="685800"/>
            <a:ext cx="5080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a27ea77b93_0_2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a27ea77b93_0_24:notes"/>
          <p:cNvSpPr/>
          <p:nvPr>
            <p:ph idx="2" type="sldImg"/>
          </p:nvPr>
        </p:nvSpPr>
        <p:spPr>
          <a:xfrm>
            <a:off x="889058" y="685800"/>
            <a:ext cx="5080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a27ea77b93_0_3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2a27ea77b93_0_33:notes"/>
          <p:cNvSpPr/>
          <p:nvPr>
            <p:ph idx="2" type="sldImg"/>
          </p:nvPr>
        </p:nvSpPr>
        <p:spPr>
          <a:xfrm>
            <a:off x="889058" y="685800"/>
            <a:ext cx="5080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a27ea77b93_0_4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2a27ea77b93_0_46:notes"/>
          <p:cNvSpPr/>
          <p:nvPr>
            <p:ph idx="2" type="sldImg"/>
          </p:nvPr>
        </p:nvSpPr>
        <p:spPr>
          <a:xfrm>
            <a:off x="889058" y="685800"/>
            <a:ext cx="5080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a27ea77b93_0_5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a27ea77b93_0_59:notes"/>
          <p:cNvSpPr/>
          <p:nvPr>
            <p:ph idx="2" type="sldImg"/>
          </p:nvPr>
        </p:nvSpPr>
        <p:spPr>
          <a:xfrm>
            <a:off x="889058" y="685800"/>
            <a:ext cx="5080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a27ea77b93_0_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a27ea77b93_0_0:notes"/>
          <p:cNvSpPr/>
          <p:nvPr>
            <p:ph idx="2" type="sldImg"/>
          </p:nvPr>
        </p:nvSpPr>
        <p:spPr>
          <a:xfrm>
            <a:off x="889058" y="685800"/>
            <a:ext cx="5080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a27ea77b93_0_7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a27ea77b93_0_75:notes"/>
          <p:cNvSpPr/>
          <p:nvPr>
            <p:ph idx="2" type="sldImg"/>
          </p:nvPr>
        </p:nvSpPr>
        <p:spPr>
          <a:xfrm>
            <a:off x="889058" y="685800"/>
            <a:ext cx="50805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a1f8345c0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2a1f8345c0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a1f8345c00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2a1f8345c00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730573ce0_2_98:notes"/>
          <p:cNvSpPr txBox="1"/>
          <p:nvPr>
            <p:ph idx="1" type="body"/>
          </p:nvPr>
        </p:nvSpPr>
        <p:spPr>
          <a:xfrm>
            <a:off x="685800" y="4343400"/>
            <a:ext cx="5486400" cy="4114800"/>
          </a:xfrm>
          <a:prstGeom prst="rect">
            <a:avLst/>
          </a:prstGeom>
          <a:no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07" name="Google Shape;207;g2730573ce0_2_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a17d4e2a4d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2a17d4e2a4d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730573ce0_2_378:notes"/>
          <p:cNvSpPr txBox="1"/>
          <p:nvPr>
            <p:ph idx="1" type="body"/>
          </p:nvPr>
        </p:nvSpPr>
        <p:spPr>
          <a:xfrm>
            <a:off x="685800" y="4343400"/>
            <a:ext cx="5486400" cy="4114800"/>
          </a:xfrm>
          <a:prstGeom prst="rect">
            <a:avLst/>
          </a:prstGeom>
          <a:no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45" name="Google Shape;545;g2730573ce0_2_3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730573ce0_2_524:notes"/>
          <p:cNvSpPr txBox="1"/>
          <p:nvPr>
            <p:ph idx="1" type="body"/>
          </p:nvPr>
        </p:nvSpPr>
        <p:spPr>
          <a:xfrm>
            <a:off x="685800" y="4343400"/>
            <a:ext cx="5486400" cy="4114800"/>
          </a:xfrm>
          <a:prstGeom prst="rect">
            <a:avLst/>
          </a:prstGeom>
          <a:no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54" name="Google Shape;554;g2730573ce0_2_524:notes"/>
          <p:cNvSpPr/>
          <p:nvPr>
            <p:ph idx="2" type="sldImg"/>
          </p:nvPr>
        </p:nvSpPr>
        <p:spPr>
          <a:xfrm>
            <a:off x="381003" y="685800"/>
            <a:ext cx="6096003"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730573ce0_2_529:notes"/>
          <p:cNvSpPr txBox="1"/>
          <p:nvPr>
            <p:ph idx="1" type="body"/>
          </p:nvPr>
        </p:nvSpPr>
        <p:spPr>
          <a:xfrm>
            <a:off x="685800" y="4343400"/>
            <a:ext cx="5486400" cy="4114800"/>
          </a:xfrm>
          <a:prstGeom prst="rect">
            <a:avLst/>
          </a:prstGeom>
          <a:no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63" name="Google Shape;563;g2730573ce0_2_5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730573ce0_2_126:notes"/>
          <p:cNvSpPr txBox="1"/>
          <p:nvPr>
            <p:ph idx="1" type="body"/>
          </p:nvPr>
        </p:nvSpPr>
        <p:spPr>
          <a:xfrm>
            <a:off x="685800" y="4343400"/>
            <a:ext cx="5486400" cy="4114800"/>
          </a:xfrm>
          <a:prstGeom prst="rect">
            <a:avLst/>
          </a:prstGeom>
          <a:no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18" name="Google Shape;218;g2730573ce0_2_1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730573ce0_2_148:notes"/>
          <p:cNvSpPr txBox="1"/>
          <p:nvPr>
            <p:ph idx="1" type="body"/>
          </p:nvPr>
        </p:nvSpPr>
        <p:spPr>
          <a:xfrm>
            <a:off x="685800" y="4343400"/>
            <a:ext cx="5486400" cy="4114800"/>
          </a:xfrm>
          <a:prstGeom prst="rect">
            <a:avLst/>
          </a:prstGeom>
          <a:no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44" name="Google Shape;244;g2730573ce0_2_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a17d4e2a4d_0_77:notes"/>
          <p:cNvSpPr txBox="1"/>
          <p:nvPr>
            <p:ph idx="1" type="body"/>
          </p:nvPr>
        </p:nvSpPr>
        <p:spPr>
          <a:xfrm>
            <a:off x="685800" y="4343400"/>
            <a:ext cx="5486400" cy="4114800"/>
          </a:xfrm>
          <a:prstGeom prst="rect">
            <a:avLst/>
          </a:prstGeom>
          <a:no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53" name="Google Shape;253;g2a17d4e2a4d_0_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a17d4e2a4d_0_151:notes"/>
          <p:cNvSpPr txBox="1"/>
          <p:nvPr>
            <p:ph idx="1" type="body"/>
          </p:nvPr>
        </p:nvSpPr>
        <p:spPr>
          <a:xfrm>
            <a:off x="685800" y="4343400"/>
            <a:ext cx="5486400" cy="4114800"/>
          </a:xfrm>
          <a:prstGeom prst="rect">
            <a:avLst/>
          </a:prstGeom>
          <a:noFill/>
          <a:ln>
            <a:noFill/>
          </a:ln>
        </p:spPr>
        <p:txBody>
          <a:bodyPr anchorCtr="0" anchor="ctr" bIns="91400" lIns="91400" spcFirstLastPara="1" rIns="91400" wrap="square" tIns="91400">
            <a:noAutofit/>
          </a:bodyPr>
          <a:lstStyle/>
          <a:p>
            <a:pPr indent="0" lvl="0" marL="0" rtl="0" algn="l">
              <a:lnSpc>
                <a:spcPct val="100000"/>
              </a:lnSpc>
              <a:spcBef>
                <a:spcPts val="0"/>
              </a:spcBef>
              <a:spcAft>
                <a:spcPts val="0"/>
              </a:spcAft>
              <a:buClr>
                <a:srgbClr val="000000"/>
              </a:buClr>
              <a:buSzPts val="1100"/>
              <a:buFont typeface="Arial"/>
              <a:buNone/>
            </a:pPr>
            <a:r>
              <a:t/>
            </a:r>
            <a:endParaRPr/>
          </a:p>
        </p:txBody>
      </p:sp>
      <p:sp>
        <p:nvSpPr>
          <p:cNvPr id="282" name="Google Shape;282;g2a17d4e2a4d_0_1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730573ce0_2_192:notes"/>
          <p:cNvSpPr txBox="1"/>
          <p:nvPr>
            <p:ph idx="1" type="body"/>
          </p:nvPr>
        </p:nvSpPr>
        <p:spPr>
          <a:xfrm>
            <a:off x="685800" y="4343400"/>
            <a:ext cx="5486400" cy="4114800"/>
          </a:xfrm>
          <a:prstGeom prst="rect">
            <a:avLst/>
          </a:prstGeom>
          <a:no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01" name="Google Shape;301;g2730573ce0_2_1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730573ce0_2_183:notes"/>
          <p:cNvSpPr txBox="1"/>
          <p:nvPr>
            <p:ph idx="1" type="body"/>
          </p:nvPr>
        </p:nvSpPr>
        <p:spPr>
          <a:xfrm>
            <a:off x="685800" y="4343400"/>
            <a:ext cx="5486400" cy="4114800"/>
          </a:xfrm>
          <a:prstGeom prst="rect">
            <a:avLst/>
          </a:prstGeom>
          <a:no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11" name="Google Shape;311;g2730573ce0_2_1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685800" y="1583338"/>
            <a:ext cx="7772400" cy="1159852"/>
          </a:xfrm>
          <a:prstGeom prst="rect">
            <a:avLst/>
          </a:prstGeom>
          <a:noFill/>
          <a:ln>
            <a:noFill/>
          </a:ln>
        </p:spPr>
        <p:txBody>
          <a:bodyPr anchorCtr="1" anchor="b"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56" name="Google Shape;56;p14"/>
          <p:cNvSpPr txBox="1"/>
          <p:nvPr>
            <p:ph idx="1" type="subTitle"/>
          </p:nvPr>
        </p:nvSpPr>
        <p:spPr>
          <a:xfrm>
            <a:off x="685800" y="2840053"/>
            <a:ext cx="7772400" cy="784738"/>
          </a:xfrm>
          <a:prstGeom prst="rect">
            <a:avLst/>
          </a:prstGeom>
          <a:noFill/>
          <a:ln>
            <a:noFill/>
          </a:ln>
        </p:spPr>
        <p:txBody>
          <a:bodyPr anchorCtr="1" anchor="t" bIns="91425" lIns="91425" spcFirstLastPara="1" rIns="91425" wrap="square" tIns="91425">
            <a:noAutofit/>
          </a:bodyPr>
          <a:lstStyle>
            <a:lvl1pPr indent="0" lvl="0" marL="0" marR="0" rtl="0" algn="ctr">
              <a:lnSpc>
                <a:spcPct val="100000"/>
              </a:lnSpc>
              <a:spcBef>
                <a:spcPts val="0"/>
              </a:spcBef>
              <a:spcAft>
                <a:spcPts val="0"/>
              </a:spcAft>
              <a:buClr>
                <a:srgbClr val="666666"/>
              </a:buClr>
              <a:buSzPts val="3000"/>
              <a:buFont typeface="Arial"/>
              <a:buNone/>
              <a:defRPr b="0" i="0" sz="3000" u="none" cap="none" strike="noStrike">
                <a:solidFill>
                  <a:srgbClr val="666666"/>
                </a:solidFill>
                <a:latin typeface="Arial"/>
                <a:ea typeface="Arial"/>
                <a:cs typeface="Arial"/>
                <a:sym typeface="Arial"/>
              </a:defRPr>
            </a:lvl1pPr>
            <a:lvl2pPr indent="-228600" lvl="1" marL="685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228600" lvl="2" marL="1143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228600" lvl="3" marL="1600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228600" lvl="4" marL="2057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228600" lvl="5" marL="2514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228600" lvl="6" marL="2971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228600" lvl="7" marL="3429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228600" lvl="8" marL="3886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 name="Google Shape;57;p14"/>
          <p:cNvSpPr txBox="1"/>
          <p:nvPr>
            <p:ph idx="12" type="sldNum"/>
          </p:nvPr>
        </p:nvSpPr>
        <p:spPr>
          <a:xfrm>
            <a:off x="8556790" y="4749850"/>
            <a:ext cx="548694" cy="393521"/>
          </a:xfrm>
          <a:prstGeom prst="rect">
            <a:avLst/>
          </a:prstGeom>
          <a:noFill/>
          <a:ln>
            <a:noFill/>
          </a:ln>
        </p:spPr>
        <p:txBody>
          <a:bodyPr anchorCtr="0" anchor="ctr" bIns="91400" lIns="91400" spcFirstLastPara="1" rIns="91400" wrap="square" tIns="914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64" name="Shape 64"/>
        <p:cNvGrpSpPr/>
        <p:nvPr/>
      </p:nvGrpSpPr>
      <p:grpSpPr>
        <a:xfrm>
          <a:off x="0" y="0"/>
          <a:ext cx="0" cy="0"/>
          <a:chOff x="0" y="0"/>
          <a:chExt cx="0" cy="0"/>
        </a:xfrm>
      </p:grpSpPr>
      <p:sp>
        <p:nvSpPr>
          <p:cNvPr id="65" name="Google Shape;65;p16"/>
          <p:cNvSpPr txBox="1"/>
          <p:nvPr>
            <p:ph type="title"/>
          </p:nvPr>
        </p:nvSpPr>
        <p:spPr>
          <a:xfrm>
            <a:off x="457172" y="205712"/>
            <a:ext cx="8228758" cy="856948"/>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66" name="Google Shape;66;p16"/>
          <p:cNvSpPr txBox="1"/>
          <p:nvPr>
            <p:ph idx="1" type="subTitle"/>
          </p:nvPr>
        </p:nvSpPr>
        <p:spPr>
          <a:xfrm>
            <a:off x="457172" y="1199903"/>
            <a:ext cx="8228758" cy="3393704"/>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228600" lvl="1" marL="685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228600" lvl="2" marL="1143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228600" lvl="3" marL="1600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228600" lvl="4" marL="2057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228600" lvl="5" marL="2514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228600" lvl="6" marL="2971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228600" lvl="7" marL="3429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228600" lvl="8" marL="3886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AND_BODY_2">
    <p:spTree>
      <p:nvGrpSpPr>
        <p:cNvPr id="67" name="Shape 67"/>
        <p:cNvGrpSpPr/>
        <p:nvPr/>
      </p:nvGrpSpPr>
      <p:grpSpPr>
        <a:xfrm>
          <a:off x="0" y="0"/>
          <a:ext cx="0" cy="0"/>
          <a:chOff x="0" y="0"/>
          <a:chExt cx="0" cy="0"/>
        </a:xfrm>
      </p:grpSpPr>
      <p:sp>
        <p:nvSpPr>
          <p:cNvPr id="68" name="Google Shape;68;p17"/>
          <p:cNvSpPr txBox="1"/>
          <p:nvPr>
            <p:ph type="title"/>
          </p:nvPr>
        </p:nvSpPr>
        <p:spPr>
          <a:xfrm>
            <a:off x="457172" y="205712"/>
            <a:ext cx="8228700" cy="856800"/>
          </a:xfrm>
          <a:prstGeom prst="rect">
            <a:avLst/>
          </a:prstGeom>
          <a:noFill/>
          <a:ln>
            <a:noFill/>
          </a:ln>
        </p:spPr>
        <p:txBody>
          <a:bodyPr anchorCtr="0" anchor="ctr" bIns="80150" lIns="80150" spcFirstLastPara="1" rIns="80150" wrap="square" tIns="80150">
            <a:noAutofit/>
          </a:bodyPr>
          <a:lstStyle>
            <a:lvl1pPr lvl="0" rtl="0" algn="l">
              <a:lnSpc>
                <a:spcPct val="100000"/>
              </a:lnSpc>
              <a:spcBef>
                <a:spcPts val="0"/>
              </a:spcBef>
              <a:spcAft>
                <a:spcPts val="0"/>
              </a:spcAft>
              <a:buClr>
                <a:srgbClr val="000000"/>
              </a:buClr>
              <a:buSzPts val="1600"/>
              <a:buFont typeface="Arial"/>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9" name="Google Shape;69;p17"/>
          <p:cNvSpPr txBox="1"/>
          <p:nvPr>
            <p:ph idx="1" type="subTitle"/>
          </p:nvPr>
        </p:nvSpPr>
        <p:spPr>
          <a:xfrm>
            <a:off x="457172" y="1199903"/>
            <a:ext cx="8228700" cy="3393600"/>
          </a:xfrm>
          <a:prstGeom prst="rect">
            <a:avLst/>
          </a:prstGeom>
          <a:noFill/>
          <a:ln>
            <a:noFill/>
          </a:ln>
        </p:spPr>
        <p:txBody>
          <a:bodyPr anchorCtr="0" anchor="ctr" bIns="80150" lIns="80150" spcFirstLastPara="1" rIns="80150" wrap="square" tIns="80150">
            <a:noAutofit/>
          </a:bodyPr>
          <a:lstStyle>
            <a:lvl1pPr lvl="0" rtl="0" algn="l">
              <a:lnSpc>
                <a:spcPct val="100000"/>
              </a:lnSpc>
              <a:spcBef>
                <a:spcPts val="0"/>
              </a:spcBef>
              <a:spcAft>
                <a:spcPts val="0"/>
              </a:spcAft>
              <a:buClr>
                <a:srgbClr val="000000"/>
              </a:buClr>
              <a:buSzPts val="1600"/>
              <a:buFont typeface="Arial"/>
              <a:buNone/>
              <a:defRPr/>
            </a:lvl1pPr>
            <a:lvl2pPr lvl="1" rtl="0" algn="l">
              <a:lnSpc>
                <a:spcPct val="90000"/>
              </a:lnSpc>
              <a:spcBef>
                <a:spcPts val="500"/>
              </a:spcBef>
              <a:spcAft>
                <a:spcPts val="0"/>
              </a:spcAft>
              <a:buClr>
                <a:schemeClr val="dk1"/>
              </a:buClr>
              <a:buSzPts val="1800"/>
              <a:buChar char="•"/>
              <a:defRPr/>
            </a:lvl2pPr>
            <a:lvl3pPr lvl="2" rtl="0" algn="l">
              <a:lnSpc>
                <a:spcPct val="90000"/>
              </a:lnSpc>
              <a:spcBef>
                <a:spcPts val="500"/>
              </a:spcBef>
              <a:spcAft>
                <a:spcPts val="0"/>
              </a:spcAft>
              <a:buClr>
                <a:schemeClr val="dk1"/>
              </a:buClr>
              <a:buSzPts val="1800"/>
              <a:buChar char="•"/>
              <a:defRPr/>
            </a:lvl3pPr>
            <a:lvl4pPr lvl="3" rtl="0" algn="l">
              <a:lnSpc>
                <a:spcPct val="90000"/>
              </a:lnSpc>
              <a:spcBef>
                <a:spcPts val="500"/>
              </a:spcBef>
              <a:spcAft>
                <a:spcPts val="0"/>
              </a:spcAft>
              <a:buClr>
                <a:schemeClr val="dk1"/>
              </a:buClr>
              <a:buSzPts val="1800"/>
              <a:buChar char="•"/>
              <a:defRPr/>
            </a:lvl4pPr>
            <a:lvl5pPr lvl="4" rtl="0" algn="l">
              <a:lnSpc>
                <a:spcPct val="90000"/>
              </a:lnSpc>
              <a:spcBef>
                <a:spcPts val="500"/>
              </a:spcBef>
              <a:spcAft>
                <a:spcPts val="0"/>
              </a:spcAft>
              <a:buClr>
                <a:schemeClr val="dk1"/>
              </a:buClr>
              <a:buSzPts val="1800"/>
              <a:buChar char="•"/>
              <a:defRPr/>
            </a:lvl5pPr>
            <a:lvl6pPr lvl="5" rtl="0" algn="l">
              <a:lnSpc>
                <a:spcPct val="90000"/>
              </a:lnSpc>
              <a:spcBef>
                <a:spcPts val="500"/>
              </a:spcBef>
              <a:spcAft>
                <a:spcPts val="0"/>
              </a:spcAft>
              <a:buClr>
                <a:schemeClr val="dk1"/>
              </a:buClr>
              <a:buSzPts val="1800"/>
              <a:buChar char="•"/>
              <a:defRPr/>
            </a:lvl6pPr>
            <a:lvl7pPr lvl="6" rtl="0" algn="l">
              <a:lnSpc>
                <a:spcPct val="90000"/>
              </a:lnSpc>
              <a:spcBef>
                <a:spcPts val="500"/>
              </a:spcBef>
              <a:spcAft>
                <a:spcPts val="0"/>
              </a:spcAft>
              <a:buClr>
                <a:schemeClr val="dk1"/>
              </a:buClr>
              <a:buSzPts val="1800"/>
              <a:buChar char="•"/>
              <a:defRPr/>
            </a:lvl7pPr>
            <a:lvl8pPr lvl="7" rtl="0" algn="l">
              <a:lnSpc>
                <a:spcPct val="90000"/>
              </a:lnSpc>
              <a:spcBef>
                <a:spcPts val="500"/>
              </a:spcBef>
              <a:spcAft>
                <a:spcPts val="0"/>
              </a:spcAft>
              <a:buClr>
                <a:schemeClr val="dk1"/>
              </a:buClr>
              <a:buSzPts val="1800"/>
              <a:buChar char="•"/>
              <a:defRPr/>
            </a:lvl8pPr>
            <a:lvl9pPr lvl="8"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2" name="Google Shape;72;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228600" lvl="0" marL="457200" rtl="0">
              <a:spcBef>
                <a:spcPts val="0"/>
              </a:spcBef>
              <a:spcAft>
                <a:spcPts val="0"/>
              </a:spcAft>
              <a:buSzPts val="1600"/>
              <a:buNone/>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73" name="Google Shape;73;p18"/>
          <p:cNvSpPr txBox="1"/>
          <p:nvPr>
            <p:ph idx="12" type="sldNum"/>
          </p:nvPr>
        </p:nvSpPr>
        <p:spPr>
          <a:xfrm>
            <a:off x="8472458" y="4663217"/>
            <a:ext cx="548700" cy="393600"/>
          </a:xfrm>
          <a:prstGeom prst="rect">
            <a:avLst/>
          </a:prstGeom>
        </p:spPr>
        <p:txBody>
          <a:bodyPr anchorCtr="0" anchor="ctr" bIns="40075" lIns="80150" spcFirstLastPara="1" rIns="80150" wrap="square" tIns="400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4">
  <p:cSld name="TITLE_AND_BODY_4">
    <p:spTree>
      <p:nvGrpSpPr>
        <p:cNvPr id="74" name="Shape 74"/>
        <p:cNvGrpSpPr/>
        <p:nvPr/>
      </p:nvGrpSpPr>
      <p:grpSpPr>
        <a:xfrm>
          <a:off x="0" y="0"/>
          <a:ext cx="0" cy="0"/>
          <a:chOff x="0" y="0"/>
          <a:chExt cx="0" cy="0"/>
        </a:xfrm>
      </p:grpSpPr>
      <p:sp>
        <p:nvSpPr>
          <p:cNvPr id="75" name="Google Shape;75;p19"/>
          <p:cNvSpPr txBox="1"/>
          <p:nvPr>
            <p:ph type="title"/>
          </p:nvPr>
        </p:nvSpPr>
        <p:spPr>
          <a:xfrm>
            <a:off x="311700" y="445025"/>
            <a:ext cx="85206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6" name="Google Shape;76;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228600" lvl="0" marL="457200" rtl="0">
              <a:spcBef>
                <a:spcPts val="0"/>
              </a:spcBef>
              <a:spcAft>
                <a:spcPts val="0"/>
              </a:spcAft>
              <a:buSzPts val="1600"/>
              <a:buNone/>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77" name="Google Shape;77;p19"/>
          <p:cNvSpPr txBox="1"/>
          <p:nvPr>
            <p:ph idx="12" type="sldNum"/>
          </p:nvPr>
        </p:nvSpPr>
        <p:spPr>
          <a:xfrm>
            <a:off x="8472458" y="4663217"/>
            <a:ext cx="548700" cy="393600"/>
          </a:xfrm>
          <a:prstGeom prst="rect">
            <a:avLst/>
          </a:prstGeom>
        </p:spPr>
        <p:txBody>
          <a:bodyPr anchorCtr="0" anchor="ctr" bIns="40075" lIns="80150" spcFirstLastPara="1" rIns="80150" wrap="square" tIns="400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5">
  <p:cSld name="TITLE_AND_BODY_5">
    <p:spTree>
      <p:nvGrpSpPr>
        <p:cNvPr id="78" name="Shape 78"/>
        <p:cNvGrpSpPr/>
        <p:nvPr/>
      </p:nvGrpSpPr>
      <p:grpSpPr>
        <a:xfrm>
          <a:off x="0" y="0"/>
          <a:ext cx="0" cy="0"/>
          <a:chOff x="0" y="0"/>
          <a:chExt cx="0" cy="0"/>
        </a:xfrm>
      </p:grpSpPr>
      <p:sp>
        <p:nvSpPr>
          <p:cNvPr id="79" name="Google Shape;79;p20"/>
          <p:cNvSpPr txBox="1"/>
          <p:nvPr>
            <p:ph type="title"/>
          </p:nvPr>
        </p:nvSpPr>
        <p:spPr>
          <a:xfrm>
            <a:off x="311700" y="445025"/>
            <a:ext cx="85206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0" name="Google Shape;80;p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228600" lvl="0" marL="457200" rtl="0">
              <a:spcBef>
                <a:spcPts val="0"/>
              </a:spcBef>
              <a:spcAft>
                <a:spcPts val="0"/>
              </a:spcAft>
              <a:buSzPts val="1600"/>
              <a:buNone/>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81" name="Google Shape;81;p20"/>
          <p:cNvSpPr txBox="1"/>
          <p:nvPr>
            <p:ph idx="12" type="sldNum"/>
          </p:nvPr>
        </p:nvSpPr>
        <p:spPr>
          <a:xfrm>
            <a:off x="8472458" y="4663217"/>
            <a:ext cx="548700" cy="393600"/>
          </a:xfrm>
          <a:prstGeom prst="rect">
            <a:avLst/>
          </a:prstGeom>
        </p:spPr>
        <p:txBody>
          <a:bodyPr anchorCtr="0" anchor="ctr" bIns="40075" lIns="80150" spcFirstLastPara="1" rIns="80150" wrap="square" tIns="400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88" name="Shape 88"/>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89" name="Shape 89"/>
        <p:cNvGrpSpPr/>
        <p:nvPr/>
      </p:nvGrpSpPr>
      <p:grpSpPr>
        <a:xfrm>
          <a:off x="0" y="0"/>
          <a:ext cx="0" cy="0"/>
          <a:chOff x="0" y="0"/>
          <a:chExt cx="0" cy="0"/>
        </a:xfrm>
      </p:grpSpPr>
      <p:sp>
        <p:nvSpPr>
          <p:cNvPr id="90" name="Google Shape;90;p23"/>
          <p:cNvSpPr txBox="1"/>
          <p:nvPr>
            <p:ph type="title"/>
          </p:nvPr>
        </p:nvSpPr>
        <p:spPr>
          <a:xfrm>
            <a:off x="457172" y="205712"/>
            <a:ext cx="8228758" cy="856948"/>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91" name="Google Shape;91;p23"/>
          <p:cNvSpPr txBox="1"/>
          <p:nvPr>
            <p:ph idx="1" type="subTitle"/>
          </p:nvPr>
        </p:nvSpPr>
        <p:spPr>
          <a:xfrm>
            <a:off x="457172" y="1199903"/>
            <a:ext cx="8228758" cy="3393704"/>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228600" lvl="1" marL="685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228600" lvl="2" marL="1143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228600" lvl="3" marL="1600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228600" lvl="4" marL="2057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228600" lvl="5" marL="2514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228600" lvl="6" marL="2971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228600" lvl="7" marL="3429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228600" lvl="8" marL="3886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92" name="Shape 92"/>
        <p:cNvGrpSpPr/>
        <p:nvPr/>
      </p:nvGrpSpPr>
      <p:grpSpPr>
        <a:xfrm>
          <a:off x="0" y="0"/>
          <a:ext cx="0" cy="0"/>
          <a:chOff x="0" y="0"/>
          <a:chExt cx="0" cy="0"/>
        </a:xfrm>
      </p:grpSpPr>
      <p:sp>
        <p:nvSpPr>
          <p:cNvPr id="93" name="Google Shape;93;p24"/>
          <p:cNvSpPr txBox="1"/>
          <p:nvPr>
            <p:ph type="title"/>
          </p:nvPr>
        </p:nvSpPr>
        <p:spPr>
          <a:xfrm>
            <a:off x="457172" y="205712"/>
            <a:ext cx="8228758" cy="856948"/>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94" name="Google Shape;94;p24"/>
          <p:cNvSpPr txBox="1"/>
          <p:nvPr>
            <p:ph idx="1" type="body"/>
          </p:nvPr>
        </p:nvSpPr>
        <p:spPr>
          <a:xfrm>
            <a:off x="457172" y="1199903"/>
            <a:ext cx="8228758" cy="3393704"/>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95" name="Shape 95"/>
        <p:cNvGrpSpPr/>
        <p:nvPr/>
      </p:nvGrpSpPr>
      <p:grpSpPr>
        <a:xfrm>
          <a:off x="0" y="0"/>
          <a:ext cx="0" cy="0"/>
          <a:chOff x="0" y="0"/>
          <a:chExt cx="0" cy="0"/>
        </a:xfrm>
      </p:grpSpPr>
      <p:sp>
        <p:nvSpPr>
          <p:cNvPr id="96" name="Google Shape;96;p25"/>
          <p:cNvSpPr txBox="1"/>
          <p:nvPr>
            <p:ph type="title"/>
          </p:nvPr>
        </p:nvSpPr>
        <p:spPr>
          <a:xfrm>
            <a:off x="457172" y="205712"/>
            <a:ext cx="8228758" cy="856948"/>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97" name="Google Shape;97;p25"/>
          <p:cNvSpPr txBox="1"/>
          <p:nvPr>
            <p:ph idx="1" type="body"/>
          </p:nvPr>
        </p:nvSpPr>
        <p:spPr>
          <a:xfrm>
            <a:off x="457172" y="1199903"/>
            <a:ext cx="4015596" cy="3393704"/>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 name="Google Shape;98;p25"/>
          <p:cNvSpPr txBox="1"/>
          <p:nvPr>
            <p:ph idx="2" type="body"/>
          </p:nvPr>
        </p:nvSpPr>
        <p:spPr>
          <a:xfrm>
            <a:off x="4673928" y="1199903"/>
            <a:ext cx="4015596" cy="3393704"/>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9" name="Shape 99"/>
        <p:cNvGrpSpPr/>
        <p:nvPr/>
      </p:nvGrpSpPr>
      <p:grpSpPr>
        <a:xfrm>
          <a:off x="0" y="0"/>
          <a:ext cx="0" cy="0"/>
          <a:chOff x="0" y="0"/>
          <a:chExt cx="0" cy="0"/>
        </a:xfrm>
      </p:grpSpPr>
      <p:sp>
        <p:nvSpPr>
          <p:cNvPr id="100" name="Google Shape;100;p26"/>
          <p:cNvSpPr txBox="1"/>
          <p:nvPr>
            <p:ph type="title"/>
          </p:nvPr>
        </p:nvSpPr>
        <p:spPr>
          <a:xfrm>
            <a:off x="457172" y="205712"/>
            <a:ext cx="8228758" cy="856948"/>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101" name="Shape 101"/>
        <p:cNvGrpSpPr/>
        <p:nvPr/>
      </p:nvGrpSpPr>
      <p:grpSpPr>
        <a:xfrm>
          <a:off x="0" y="0"/>
          <a:ext cx="0" cy="0"/>
          <a:chOff x="0" y="0"/>
          <a:chExt cx="0" cy="0"/>
        </a:xfrm>
      </p:grpSpPr>
      <p:sp>
        <p:nvSpPr>
          <p:cNvPr id="102" name="Google Shape;102;p27"/>
          <p:cNvSpPr txBox="1"/>
          <p:nvPr>
            <p:ph idx="1" type="subTitle"/>
          </p:nvPr>
        </p:nvSpPr>
        <p:spPr>
          <a:xfrm>
            <a:off x="457172" y="205712"/>
            <a:ext cx="8228758" cy="3973232"/>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228600" lvl="1" marL="685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228600" lvl="2" marL="1143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228600" lvl="3" marL="1600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228600" lvl="4" marL="2057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228600" lvl="5" marL="2514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228600" lvl="6" marL="2971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228600" lvl="7" marL="3429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228600" lvl="8" marL="3886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03" name="Shape 103"/>
        <p:cNvGrpSpPr/>
        <p:nvPr/>
      </p:nvGrpSpPr>
      <p:grpSpPr>
        <a:xfrm>
          <a:off x="0" y="0"/>
          <a:ext cx="0" cy="0"/>
          <a:chOff x="0" y="0"/>
          <a:chExt cx="0" cy="0"/>
        </a:xfrm>
      </p:grpSpPr>
      <p:sp>
        <p:nvSpPr>
          <p:cNvPr id="104" name="Google Shape;104;p28"/>
          <p:cNvSpPr txBox="1"/>
          <p:nvPr>
            <p:ph type="title"/>
          </p:nvPr>
        </p:nvSpPr>
        <p:spPr>
          <a:xfrm>
            <a:off x="457172" y="205712"/>
            <a:ext cx="8228758" cy="856948"/>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05" name="Google Shape;105;p28"/>
          <p:cNvSpPr txBox="1"/>
          <p:nvPr>
            <p:ph idx="1" type="body"/>
          </p:nvPr>
        </p:nvSpPr>
        <p:spPr>
          <a:xfrm>
            <a:off x="457172" y="1199903"/>
            <a:ext cx="4015596" cy="161868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 name="Google Shape;106;p28"/>
          <p:cNvSpPr txBox="1"/>
          <p:nvPr>
            <p:ph idx="2" type="body"/>
          </p:nvPr>
        </p:nvSpPr>
        <p:spPr>
          <a:xfrm>
            <a:off x="457172" y="2972577"/>
            <a:ext cx="4015596" cy="161868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 name="Google Shape;107;p28"/>
          <p:cNvSpPr txBox="1"/>
          <p:nvPr>
            <p:ph idx="3" type="body"/>
          </p:nvPr>
        </p:nvSpPr>
        <p:spPr>
          <a:xfrm>
            <a:off x="4673928" y="1199903"/>
            <a:ext cx="4015596" cy="3393704"/>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08" name="Shape 108"/>
        <p:cNvGrpSpPr/>
        <p:nvPr/>
      </p:nvGrpSpPr>
      <p:grpSpPr>
        <a:xfrm>
          <a:off x="0" y="0"/>
          <a:ext cx="0" cy="0"/>
          <a:chOff x="0" y="0"/>
          <a:chExt cx="0" cy="0"/>
        </a:xfrm>
      </p:grpSpPr>
      <p:sp>
        <p:nvSpPr>
          <p:cNvPr id="109" name="Google Shape;109;p29"/>
          <p:cNvSpPr txBox="1"/>
          <p:nvPr>
            <p:ph type="title"/>
          </p:nvPr>
        </p:nvSpPr>
        <p:spPr>
          <a:xfrm>
            <a:off x="457172" y="205712"/>
            <a:ext cx="8228758" cy="856948"/>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10" name="Google Shape;110;p29"/>
          <p:cNvSpPr txBox="1"/>
          <p:nvPr>
            <p:ph idx="1" type="body"/>
          </p:nvPr>
        </p:nvSpPr>
        <p:spPr>
          <a:xfrm>
            <a:off x="457172" y="1199903"/>
            <a:ext cx="4015596" cy="3393704"/>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1" name="Google Shape;111;p29"/>
          <p:cNvSpPr txBox="1"/>
          <p:nvPr>
            <p:ph idx="2" type="body"/>
          </p:nvPr>
        </p:nvSpPr>
        <p:spPr>
          <a:xfrm>
            <a:off x="4673928" y="1199903"/>
            <a:ext cx="4015596" cy="161868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 name="Google Shape;112;p29"/>
          <p:cNvSpPr txBox="1"/>
          <p:nvPr>
            <p:ph idx="3" type="body"/>
          </p:nvPr>
        </p:nvSpPr>
        <p:spPr>
          <a:xfrm>
            <a:off x="4673928" y="2972577"/>
            <a:ext cx="4015596" cy="161868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13" name="Shape 113"/>
        <p:cNvGrpSpPr/>
        <p:nvPr/>
      </p:nvGrpSpPr>
      <p:grpSpPr>
        <a:xfrm>
          <a:off x="0" y="0"/>
          <a:ext cx="0" cy="0"/>
          <a:chOff x="0" y="0"/>
          <a:chExt cx="0" cy="0"/>
        </a:xfrm>
      </p:grpSpPr>
      <p:sp>
        <p:nvSpPr>
          <p:cNvPr id="114" name="Google Shape;114;p30"/>
          <p:cNvSpPr txBox="1"/>
          <p:nvPr>
            <p:ph type="title"/>
          </p:nvPr>
        </p:nvSpPr>
        <p:spPr>
          <a:xfrm>
            <a:off x="457172" y="205712"/>
            <a:ext cx="8228758" cy="856948"/>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15" name="Google Shape;115;p30"/>
          <p:cNvSpPr txBox="1"/>
          <p:nvPr>
            <p:ph idx="1" type="body"/>
          </p:nvPr>
        </p:nvSpPr>
        <p:spPr>
          <a:xfrm>
            <a:off x="457172" y="1199903"/>
            <a:ext cx="4015596" cy="161868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6" name="Google Shape;116;p30"/>
          <p:cNvSpPr txBox="1"/>
          <p:nvPr>
            <p:ph idx="2" type="body"/>
          </p:nvPr>
        </p:nvSpPr>
        <p:spPr>
          <a:xfrm>
            <a:off x="4673928" y="1199903"/>
            <a:ext cx="4015596" cy="161868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 name="Google Shape;117;p30"/>
          <p:cNvSpPr txBox="1"/>
          <p:nvPr>
            <p:ph idx="3" type="body"/>
          </p:nvPr>
        </p:nvSpPr>
        <p:spPr>
          <a:xfrm>
            <a:off x="457172" y="2972577"/>
            <a:ext cx="8228758" cy="161868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18" name="Shape 118"/>
        <p:cNvGrpSpPr/>
        <p:nvPr/>
      </p:nvGrpSpPr>
      <p:grpSpPr>
        <a:xfrm>
          <a:off x="0" y="0"/>
          <a:ext cx="0" cy="0"/>
          <a:chOff x="0" y="0"/>
          <a:chExt cx="0" cy="0"/>
        </a:xfrm>
      </p:grpSpPr>
      <p:sp>
        <p:nvSpPr>
          <p:cNvPr id="119" name="Google Shape;119;p31"/>
          <p:cNvSpPr txBox="1"/>
          <p:nvPr>
            <p:ph type="title"/>
          </p:nvPr>
        </p:nvSpPr>
        <p:spPr>
          <a:xfrm>
            <a:off x="457172" y="205712"/>
            <a:ext cx="8228758" cy="856948"/>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20" name="Google Shape;120;p31"/>
          <p:cNvSpPr txBox="1"/>
          <p:nvPr>
            <p:ph idx="1" type="body"/>
          </p:nvPr>
        </p:nvSpPr>
        <p:spPr>
          <a:xfrm>
            <a:off x="457172" y="1199903"/>
            <a:ext cx="8228758" cy="161868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1" name="Google Shape;121;p31"/>
          <p:cNvSpPr txBox="1"/>
          <p:nvPr>
            <p:ph idx="2" type="body"/>
          </p:nvPr>
        </p:nvSpPr>
        <p:spPr>
          <a:xfrm>
            <a:off x="457172" y="2972577"/>
            <a:ext cx="8228758" cy="161868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22" name="Shape 122"/>
        <p:cNvGrpSpPr/>
        <p:nvPr/>
      </p:nvGrpSpPr>
      <p:grpSpPr>
        <a:xfrm>
          <a:off x="0" y="0"/>
          <a:ext cx="0" cy="0"/>
          <a:chOff x="0" y="0"/>
          <a:chExt cx="0" cy="0"/>
        </a:xfrm>
      </p:grpSpPr>
      <p:sp>
        <p:nvSpPr>
          <p:cNvPr id="123" name="Google Shape;123;p32"/>
          <p:cNvSpPr txBox="1"/>
          <p:nvPr>
            <p:ph type="title"/>
          </p:nvPr>
        </p:nvSpPr>
        <p:spPr>
          <a:xfrm>
            <a:off x="457172" y="205712"/>
            <a:ext cx="8228758" cy="856948"/>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24" name="Google Shape;124;p32"/>
          <p:cNvSpPr txBox="1"/>
          <p:nvPr>
            <p:ph idx="1" type="body"/>
          </p:nvPr>
        </p:nvSpPr>
        <p:spPr>
          <a:xfrm>
            <a:off x="457172" y="1199903"/>
            <a:ext cx="4015596" cy="161868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 name="Google Shape;125;p32"/>
          <p:cNvSpPr txBox="1"/>
          <p:nvPr>
            <p:ph idx="2" type="body"/>
          </p:nvPr>
        </p:nvSpPr>
        <p:spPr>
          <a:xfrm>
            <a:off x="4673928" y="1199903"/>
            <a:ext cx="4015596" cy="161868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 name="Google Shape;126;p32"/>
          <p:cNvSpPr txBox="1"/>
          <p:nvPr>
            <p:ph idx="3" type="body"/>
          </p:nvPr>
        </p:nvSpPr>
        <p:spPr>
          <a:xfrm>
            <a:off x="4673928" y="2972577"/>
            <a:ext cx="4015596" cy="161868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 name="Google Shape;127;p32"/>
          <p:cNvSpPr txBox="1"/>
          <p:nvPr>
            <p:ph idx="4" type="body"/>
          </p:nvPr>
        </p:nvSpPr>
        <p:spPr>
          <a:xfrm>
            <a:off x="457172" y="2972577"/>
            <a:ext cx="4015596" cy="161868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28" name="Shape 128"/>
        <p:cNvGrpSpPr/>
        <p:nvPr/>
      </p:nvGrpSpPr>
      <p:grpSpPr>
        <a:xfrm>
          <a:off x="0" y="0"/>
          <a:ext cx="0" cy="0"/>
          <a:chOff x="0" y="0"/>
          <a:chExt cx="0" cy="0"/>
        </a:xfrm>
      </p:grpSpPr>
      <p:sp>
        <p:nvSpPr>
          <p:cNvPr id="129" name="Google Shape;129;p33"/>
          <p:cNvSpPr txBox="1"/>
          <p:nvPr>
            <p:ph type="title"/>
          </p:nvPr>
        </p:nvSpPr>
        <p:spPr>
          <a:xfrm>
            <a:off x="457172" y="205712"/>
            <a:ext cx="8228758" cy="856948"/>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30" name="Google Shape;130;p33"/>
          <p:cNvSpPr txBox="1"/>
          <p:nvPr>
            <p:ph idx="1" type="body"/>
          </p:nvPr>
        </p:nvSpPr>
        <p:spPr>
          <a:xfrm>
            <a:off x="457172" y="1199903"/>
            <a:ext cx="8228758" cy="3393704"/>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1" name="Google Shape;131;p33"/>
          <p:cNvSpPr txBox="1"/>
          <p:nvPr>
            <p:ph idx="2" type="body"/>
          </p:nvPr>
        </p:nvSpPr>
        <p:spPr>
          <a:xfrm>
            <a:off x="457172" y="1199903"/>
            <a:ext cx="8228758" cy="3393704"/>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32" name="Google Shape;132;p33"/>
          <p:cNvPicPr preferRelativeResize="0"/>
          <p:nvPr/>
        </p:nvPicPr>
        <p:blipFill rotWithShape="1">
          <a:blip r:embed="rId2">
            <a:alphaModFix/>
          </a:blip>
          <a:srcRect b="0" l="0" r="0" t="0"/>
          <a:stretch/>
        </p:blipFill>
        <p:spPr>
          <a:xfrm>
            <a:off x="2208138" y="1199903"/>
            <a:ext cx="4725073" cy="3393421"/>
          </a:xfrm>
          <a:prstGeom prst="rect">
            <a:avLst/>
          </a:prstGeom>
          <a:noFill/>
          <a:ln>
            <a:noFill/>
          </a:ln>
        </p:spPr>
      </p:pic>
      <p:pic>
        <p:nvPicPr>
          <p:cNvPr id="133" name="Google Shape;133;p33"/>
          <p:cNvPicPr preferRelativeResize="0"/>
          <p:nvPr/>
        </p:nvPicPr>
        <p:blipFill rotWithShape="1">
          <a:blip r:embed="rId2">
            <a:alphaModFix/>
          </a:blip>
          <a:srcRect b="0" l="0" r="0" t="0"/>
          <a:stretch/>
        </p:blipFill>
        <p:spPr>
          <a:xfrm>
            <a:off x="2208138" y="1199903"/>
            <a:ext cx="4725073" cy="339342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8" name="Shape 138"/>
        <p:cNvGrpSpPr/>
        <p:nvPr/>
      </p:nvGrpSpPr>
      <p:grpSpPr>
        <a:xfrm>
          <a:off x="0" y="0"/>
          <a:ext cx="0" cy="0"/>
          <a:chOff x="0" y="0"/>
          <a:chExt cx="0" cy="0"/>
        </a:xfrm>
      </p:grpSpPr>
      <p:sp>
        <p:nvSpPr>
          <p:cNvPr id="139" name="Google Shape;139;p3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0" name="Google Shape;140;p3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41" name="Google Shape;141;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2" name="Shape 142"/>
        <p:cNvGrpSpPr/>
        <p:nvPr/>
      </p:nvGrpSpPr>
      <p:grpSpPr>
        <a:xfrm>
          <a:off x="0" y="0"/>
          <a:ext cx="0" cy="0"/>
          <a:chOff x="0" y="0"/>
          <a:chExt cx="0" cy="0"/>
        </a:xfrm>
      </p:grpSpPr>
      <p:sp>
        <p:nvSpPr>
          <p:cNvPr id="143" name="Google Shape;143;p3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4" name="Google Shape;144;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5" name="Shape 145"/>
        <p:cNvGrpSpPr/>
        <p:nvPr/>
      </p:nvGrpSpPr>
      <p:grpSpPr>
        <a:xfrm>
          <a:off x="0" y="0"/>
          <a:ext cx="0" cy="0"/>
          <a:chOff x="0" y="0"/>
          <a:chExt cx="0" cy="0"/>
        </a:xfrm>
      </p:grpSpPr>
      <p:sp>
        <p:nvSpPr>
          <p:cNvPr id="146" name="Google Shape;146;p3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7" name="Google Shape;147;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8" name="Google Shape;148;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9" name="Shape 149"/>
        <p:cNvGrpSpPr/>
        <p:nvPr/>
      </p:nvGrpSpPr>
      <p:grpSpPr>
        <a:xfrm>
          <a:off x="0" y="0"/>
          <a:ext cx="0" cy="0"/>
          <a:chOff x="0" y="0"/>
          <a:chExt cx="0" cy="0"/>
        </a:xfrm>
      </p:grpSpPr>
      <p:sp>
        <p:nvSpPr>
          <p:cNvPr id="150" name="Google Shape;150;p3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1" name="Google Shape;151;p3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52" name="Google Shape;152;p3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53" name="Google Shape;153;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4" name="Shape 154"/>
        <p:cNvGrpSpPr/>
        <p:nvPr/>
      </p:nvGrpSpPr>
      <p:grpSpPr>
        <a:xfrm>
          <a:off x="0" y="0"/>
          <a:ext cx="0" cy="0"/>
          <a:chOff x="0" y="0"/>
          <a:chExt cx="0" cy="0"/>
        </a:xfrm>
      </p:grpSpPr>
      <p:sp>
        <p:nvSpPr>
          <p:cNvPr id="155" name="Google Shape;155;p3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6" name="Google Shape;156;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7" name="Shape 157"/>
        <p:cNvGrpSpPr/>
        <p:nvPr/>
      </p:nvGrpSpPr>
      <p:grpSpPr>
        <a:xfrm>
          <a:off x="0" y="0"/>
          <a:ext cx="0" cy="0"/>
          <a:chOff x="0" y="0"/>
          <a:chExt cx="0" cy="0"/>
        </a:xfrm>
      </p:grpSpPr>
      <p:sp>
        <p:nvSpPr>
          <p:cNvPr id="158" name="Google Shape;158;p4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59" name="Google Shape;159;p4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60" name="Google Shape;160;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61" name="Shape 161"/>
        <p:cNvGrpSpPr/>
        <p:nvPr/>
      </p:nvGrpSpPr>
      <p:grpSpPr>
        <a:xfrm>
          <a:off x="0" y="0"/>
          <a:ext cx="0" cy="0"/>
          <a:chOff x="0" y="0"/>
          <a:chExt cx="0" cy="0"/>
        </a:xfrm>
      </p:grpSpPr>
      <p:sp>
        <p:nvSpPr>
          <p:cNvPr id="162" name="Google Shape;162;p41"/>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63" name="Google Shape;163;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4" name="Shape 164"/>
        <p:cNvGrpSpPr/>
        <p:nvPr/>
      </p:nvGrpSpPr>
      <p:grpSpPr>
        <a:xfrm>
          <a:off x="0" y="0"/>
          <a:ext cx="0" cy="0"/>
          <a:chOff x="0" y="0"/>
          <a:chExt cx="0" cy="0"/>
        </a:xfrm>
      </p:grpSpPr>
      <p:sp>
        <p:nvSpPr>
          <p:cNvPr id="165" name="Google Shape;165;p42"/>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4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67" name="Google Shape;167;p4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68" name="Google Shape;168;p42"/>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0"/>
              </a:spcBef>
              <a:spcAft>
                <a:spcPts val="0"/>
              </a:spcAft>
              <a:buClr>
                <a:schemeClr val="dk1"/>
              </a:buClr>
              <a:buSzPts val="1400"/>
              <a:buChar char="○"/>
              <a:defRPr>
                <a:solidFill>
                  <a:schemeClr val="dk1"/>
                </a:solidFill>
              </a:defRPr>
            </a:lvl2pPr>
            <a:lvl3pPr indent="-317500" lvl="2" marL="1371600" rtl="0">
              <a:spcBef>
                <a:spcPts val="0"/>
              </a:spcBef>
              <a:spcAft>
                <a:spcPts val="0"/>
              </a:spcAft>
              <a:buClr>
                <a:schemeClr val="dk1"/>
              </a:buClr>
              <a:buSzPts val="1400"/>
              <a:buChar char="■"/>
              <a:defRPr>
                <a:solidFill>
                  <a:schemeClr val="dk1"/>
                </a:solidFill>
              </a:defRPr>
            </a:lvl3pPr>
            <a:lvl4pPr indent="-317500" lvl="3" marL="1828800" rtl="0">
              <a:spcBef>
                <a:spcPts val="0"/>
              </a:spcBef>
              <a:spcAft>
                <a:spcPts val="0"/>
              </a:spcAft>
              <a:buClr>
                <a:schemeClr val="dk1"/>
              </a:buClr>
              <a:buSzPts val="1400"/>
              <a:buChar char="●"/>
              <a:defRPr>
                <a:solidFill>
                  <a:schemeClr val="dk1"/>
                </a:solidFill>
              </a:defRPr>
            </a:lvl4pPr>
            <a:lvl5pPr indent="-317500" lvl="4" marL="2286000" rtl="0">
              <a:spcBef>
                <a:spcPts val="0"/>
              </a:spcBef>
              <a:spcAft>
                <a:spcPts val="0"/>
              </a:spcAft>
              <a:buClr>
                <a:schemeClr val="dk1"/>
              </a:buClr>
              <a:buSzPts val="1400"/>
              <a:buChar char="○"/>
              <a:defRPr>
                <a:solidFill>
                  <a:schemeClr val="dk1"/>
                </a:solidFill>
              </a:defRPr>
            </a:lvl5pPr>
            <a:lvl6pPr indent="-317500" lvl="5" marL="2743200" rtl="0">
              <a:spcBef>
                <a:spcPts val="0"/>
              </a:spcBef>
              <a:spcAft>
                <a:spcPts val="0"/>
              </a:spcAft>
              <a:buClr>
                <a:schemeClr val="dk1"/>
              </a:buClr>
              <a:buSzPts val="1400"/>
              <a:buChar char="■"/>
              <a:defRPr>
                <a:solidFill>
                  <a:schemeClr val="dk1"/>
                </a:solidFill>
              </a:defRPr>
            </a:lvl6pPr>
            <a:lvl7pPr indent="-317500" lvl="6" marL="3200400" rtl="0">
              <a:spcBef>
                <a:spcPts val="0"/>
              </a:spcBef>
              <a:spcAft>
                <a:spcPts val="0"/>
              </a:spcAft>
              <a:buClr>
                <a:schemeClr val="dk1"/>
              </a:buClr>
              <a:buSzPts val="1400"/>
              <a:buChar char="●"/>
              <a:defRPr>
                <a:solidFill>
                  <a:schemeClr val="dk1"/>
                </a:solidFill>
              </a:defRPr>
            </a:lvl7pPr>
            <a:lvl8pPr indent="-317500" lvl="7" marL="3657600" rtl="0">
              <a:spcBef>
                <a:spcPts val="0"/>
              </a:spcBef>
              <a:spcAft>
                <a:spcPts val="0"/>
              </a:spcAft>
              <a:buClr>
                <a:schemeClr val="dk1"/>
              </a:buClr>
              <a:buSzPts val="1400"/>
              <a:buChar char="○"/>
              <a:defRPr>
                <a:solidFill>
                  <a:schemeClr val="dk1"/>
                </a:solidFill>
              </a:defRPr>
            </a:lvl8pPr>
            <a:lvl9pPr indent="-317500" lvl="8" marL="4114800" rtl="0">
              <a:spcBef>
                <a:spcPts val="0"/>
              </a:spcBef>
              <a:spcAft>
                <a:spcPts val="0"/>
              </a:spcAft>
              <a:buClr>
                <a:schemeClr val="dk1"/>
              </a:buClr>
              <a:buSzPts val="1400"/>
              <a:buChar char="■"/>
              <a:defRPr>
                <a:solidFill>
                  <a:schemeClr val="dk1"/>
                </a:solidFill>
              </a:defRPr>
            </a:lvl9pPr>
          </a:lstStyle>
          <a:p/>
        </p:txBody>
      </p:sp>
      <p:sp>
        <p:nvSpPr>
          <p:cNvPr id="169" name="Google Shape;169;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0" name="Shape 170"/>
        <p:cNvGrpSpPr/>
        <p:nvPr/>
      </p:nvGrpSpPr>
      <p:grpSpPr>
        <a:xfrm>
          <a:off x="0" y="0"/>
          <a:ext cx="0" cy="0"/>
          <a:chOff x="0" y="0"/>
          <a:chExt cx="0" cy="0"/>
        </a:xfrm>
      </p:grpSpPr>
      <p:sp>
        <p:nvSpPr>
          <p:cNvPr id="171" name="Google Shape;171;p43"/>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172" name="Google Shape;172;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3" name="Shape 173"/>
        <p:cNvGrpSpPr/>
        <p:nvPr/>
      </p:nvGrpSpPr>
      <p:grpSpPr>
        <a:xfrm>
          <a:off x="0" y="0"/>
          <a:ext cx="0" cy="0"/>
          <a:chOff x="0" y="0"/>
          <a:chExt cx="0" cy="0"/>
        </a:xfrm>
      </p:grpSpPr>
      <p:sp>
        <p:nvSpPr>
          <p:cNvPr id="174" name="Google Shape;174;p4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5" name="Google Shape;175;p44"/>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76" name="Google Shape;176;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7" name="Shape 177"/>
        <p:cNvGrpSpPr/>
        <p:nvPr/>
      </p:nvGrpSpPr>
      <p:grpSpPr>
        <a:xfrm>
          <a:off x="0" y="0"/>
          <a:ext cx="0" cy="0"/>
          <a:chOff x="0" y="0"/>
          <a:chExt cx="0" cy="0"/>
        </a:xfrm>
      </p:grpSpPr>
      <p:sp>
        <p:nvSpPr>
          <p:cNvPr id="178" name="Google Shape;178;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AND_BODY_1">
    <p:spTree>
      <p:nvGrpSpPr>
        <p:cNvPr id="179" name="Shape 179"/>
        <p:cNvGrpSpPr/>
        <p:nvPr/>
      </p:nvGrpSpPr>
      <p:grpSpPr>
        <a:xfrm>
          <a:off x="0" y="0"/>
          <a:ext cx="0" cy="0"/>
          <a:chOff x="0" y="0"/>
          <a:chExt cx="0" cy="0"/>
        </a:xfrm>
      </p:grpSpPr>
      <p:sp>
        <p:nvSpPr>
          <p:cNvPr id="180" name="Google Shape;180;p46"/>
          <p:cNvSpPr txBox="1"/>
          <p:nvPr>
            <p:ph type="title"/>
          </p:nvPr>
        </p:nvSpPr>
        <p:spPr>
          <a:xfrm>
            <a:off x="457172" y="205712"/>
            <a:ext cx="8228700" cy="856800"/>
          </a:xfrm>
          <a:prstGeom prst="rect">
            <a:avLst/>
          </a:prstGeom>
          <a:noFill/>
          <a:ln>
            <a:noFill/>
          </a:ln>
        </p:spPr>
        <p:txBody>
          <a:bodyPr anchorCtr="0" anchor="ctr" bIns="91425" lIns="91425" spcFirstLastPara="1" rIns="91425" wrap="square" tIns="91425">
            <a:normAutofit/>
          </a:bodyPr>
          <a:lstStyle>
            <a:lvl1pPr indent="0" lvl="0" mar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0" lvl="1" rtl="0">
              <a:spcBef>
                <a:spcPts val="0"/>
              </a:spcBef>
              <a:spcAft>
                <a:spcPts val="0"/>
              </a:spcAft>
              <a:buSzPts val="2800"/>
              <a:buNone/>
              <a:defRPr sz="1800"/>
            </a:lvl2pPr>
            <a:lvl3pPr indent="0" lvl="2" rtl="0">
              <a:spcBef>
                <a:spcPts val="0"/>
              </a:spcBef>
              <a:spcAft>
                <a:spcPts val="0"/>
              </a:spcAft>
              <a:buSzPts val="2800"/>
              <a:buNone/>
              <a:defRPr sz="1800"/>
            </a:lvl3pPr>
            <a:lvl4pPr indent="0" lvl="3" rtl="0">
              <a:spcBef>
                <a:spcPts val="0"/>
              </a:spcBef>
              <a:spcAft>
                <a:spcPts val="0"/>
              </a:spcAft>
              <a:buSzPts val="2800"/>
              <a:buNone/>
              <a:defRPr sz="1800"/>
            </a:lvl4pPr>
            <a:lvl5pPr indent="0" lvl="4" rtl="0">
              <a:spcBef>
                <a:spcPts val="0"/>
              </a:spcBef>
              <a:spcAft>
                <a:spcPts val="0"/>
              </a:spcAft>
              <a:buSzPts val="2800"/>
              <a:buNone/>
              <a:defRPr sz="1800"/>
            </a:lvl5pPr>
            <a:lvl6pPr indent="0" lvl="5" rtl="0">
              <a:spcBef>
                <a:spcPts val="0"/>
              </a:spcBef>
              <a:spcAft>
                <a:spcPts val="0"/>
              </a:spcAft>
              <a:buSzPts val="2800"/>
              <a:buNone/>
              <a:defRPr sz="1800"/>
            </a:lvl6pPr>
            <a:lvl7pPr indent="0" lvl="6" rtl="0">
              <a:spcBef>
                <a:spcPts val="0"/>
              </a:spcBef>
              <a:spcAft>
                <a:spcPts val="0"/>
              </a:spcAft>
              <a:buSzPts val="2800"/>
              <a:buNone/>
              <a:defRPr sz="1800"/>
            </a:lvl7pPr>
            <a:lvl8pPr indent="0" lvl="7" rtl="0">
              <a:spcBef>
                <a:spcPts val="0"/>
              </a:spcBef>
              <a:spcAft>
                <a:spcPts val="0"/>
              </a:spcAft>
              <a:buSzPts val="2800"/>
              <a:buNone/>
              <a:defRPr sz="1800"/>
            </a:lvl8pPr>
            <a:lvl9pPr indent="0" lvl="8" rtl="0">
              <a:spcBef>
                <a:spcPts val="0"/>
              </a:spcBef>
              <a:spcAft>
                <a:spcPts val="0"/>
              </a:spcAft>
              <a:buSzPts val="2800"/>
              <a:buNone/>
              <a:defRPr sz="1800"/>
            </a:lvl9pPr>
          </a:lstStyle>
          <a:p/>
        </p:txBody>
      </p:sp>
      <p:sp>
        <p:nvSpPr>
          <p:cNvPr id="181" name="Google Shape;181;p46"/>
          <p:cNvSpPr txBox="1"/>
          <p:nvPr>
            <p:ph idx="1" type="subTitle"/>
          </p:nvPr>
        </p:nvSpPr>
        <p:spPr>
          <a:xfrm>
            <a:off x="457172" y="1199903"/>
            <a:ext cx="8228700" cy="3393600"/>
          </a:xfrm>
          <a:prstGeom prst="rect">
            <a:avLst/>
          </a:prstGeom>
          <a:noFill/>
          <a:ln>
            <a:noFill/>
          </a:ln>
        </p:spPr>
        <p:txBody>
          <a:bodyPr anchorCtr="0" anchor="ctr" bIns="91425" lIns="91425" spcFirstLastPara="1" rIns="91425" wrap="square" tIns="91425">
            <a:normAutofit/>
          </a:bodyPr>
          <a:lstStyle>
            <a:lvl1pPr indent="0" lvl="0" mar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228600" lvl="1" marL="685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228600" lvl="2" marL="1143000" marR="0" rtl="0" algn="l">
              <a:lnSpc>
                <a:spcPct val="90000"/>
              </a:lnSpc>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228600" lvl="3" marL="1600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228600" lvl="4" marL="2057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228600" lvl="5" marL="25146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228600" lvl="6" marL="29718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228600" lvl="7" marL="34290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228600" lvl="8" marL="3886200" marR="0" rtl="0" algn="l">
              <a:lnSpc>
                <a:spcPct val="90000"/>
              </a:lnSpc>
              <a:spcBef>
                <a:spcPts val="1200"/>
              </a:spcBef>
              <a:spcAft>
                <a:spcPts val="120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AND_BODY_2">
    <p:spTree>
      <p:nvGrpSpPr>
        <p:cNvPr id="182" name="Shape 182"/>
        <p:cNvGrpSpPr/>
        <p:nvPr/>
      </p:nvGrpSpPr>
      <p:grpSpPr>
        <a:xfrm>
          <a:off x="0" y="0"/>
          <a:ext cx="0" cy="0"/>
          <a:chOff x="0" y="0"/>
          <a:chExt cx="0" cy="0"/>
        </a:xfrm>
      </p:grpSpPr>
      <p:sp>
        <p:nvSpPr>
          <p:cNvPr id="183" name="Google Shape;183;p47"/>
          <p:cNvSpPr txBox="1"/>
          <p:nvPr>
            <p:ph type="title"/>
          </p:nvPr>
        </p:nvSpPr>
        <p:spPr>
          <a:xfrm>
            <a:off x="457172" y="205712"/>
            <a:ext cx="8228700" cy="856800"/>
          </a:xfrm>
          <a:prstGeom prst="rect">
            <a:avLst/>
          </a:prstGeom>
          <a:noFill/>
          <a:ln>
            <a:noFill/>
          </a:ln>
        </p:spPr>
        <p:txBody>
          <a:bodyPr anchorCtr="0" anchor="ctr" bIns="80150" lIns="80150" spcFirstLastPara="1" rIns="80150" wrap="square" tIns="80150">
            <a:normAutofit/>
          </a:bodyPr>
          <a:lstStyle>
            <a:lvl1pPr lvl="0" rtl="0" algn="l">
              <a:lnSpc>
                <a:spcPct val="100000"/>
              </a:lnSpc>
              <a:spcBef>
                <a:spcPts val="0"/>
              </a:spcBef>
              <a:spcAft>
                <a:spcPts val="0"/>
              </a:spcAft>
              <a:buClr>
                <a:srgbClr val="000000"/>
              </a:buClr>
              <a:buSzPts val="1600"/>
              <a:buFont typeface="Arial"/>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4" name="Google Shape;184;p47"/>
          <p:cNvSpPr txBox="1"/>
          <p:nvPr>
            <p:ph idx="1" type="subTitle"/>
          </p:nvPr>
        </p:nvSpPr>
        <p:spPr>
          <a:xfrm>
            <a:off x="457172" y="1199903"/>
            <a:ext cx="8228700" cy="3393600"/>
          </a:xfrm>
          <a:prstGeom prst="rect">
            <a:avLst/>
          </a:prstGeom>
          <a:noFill/>
          <a:ln>
            <a:noFill/>
          </a:ln>
        </p:spPr>
        <p:txBody>
          <a:bodyPr anchorCtr="0" anchor="ctr" bIns="80150" lIns="80150" spcFirstLastPara="1" rIns="80150" wrap="square" tIns="80150">
            <a:normAutofit/>
          </a:bodyPr>
          <a:lstStyle>
            <a:lvl1pPr lvl="0" rtl="0" algn="l">
              <a:lnSpc>
                <a:spcPct val="100000"/>
              </a:lnSpc>
              <a:spcBef>
                <a:spcPts val="0"/>
              </a:spcBef>
              <a:spcAft>
                <a:spcPts val="0"/>
              </a:spcAft>
              <a:buClr>
                <a:srgbClr val="000000"/>
              </a:buClr>
              <a:buSzPts val="1600"/>
              <a:buFont typeface="Arial"/>
              <a:buChar char="●"/>
              <a:defRPr/>
            </a:lvl1pPr>
            <a:lvl2pPr lvl="1" rtl="0" algn="l">
              <a:lnSpc>
                <a:spcPct val="90000"/>
              </a:lnSpc>
              <a:spcBef>
                <a:spcPts val="500"/>
              </a:spcBef>
              <a:spcAft>
                <a:spcPts val="0"/>
              </a:spcAft>
              <a:buClr>
                <a:schemeClr val="dk1"/>
              </a:buClr>
              <a:buSzPts val="1800"/>
              <a:buChar char="○"/>
              <a:defRPr/>
            </a:lvl2pPr>
            <a:lvl3pPr lvl="2" rtl="0" algn="l">
              <a:lnSpc>
                <a:spcPct val="90000"/>
              </a:lnSpc>
              <a:spcBef>
                <a:spcPts val="1200"/>
              </a:spcBef>
              <a:spcAft>
                <a:spcPts val="0"/>
              </a:spcAft>
              <a:buClr>
                <a:schemeClr val="dk1"/>
              </a:buClr>
              <a:buSzPts val="1800"/>
              <a:buChar char="■"/>
              <a:defRPr/>
            </a:lvl3pPr>
            <a:lvl4pPr lvl="3" rtl="0" algn="l">
              <a:lnSpc>
                <a:spcPct val="90000"/>
              </a:lnSpc>
              <a:spcBef>
                <a:spcPts val="1200"/>
              </a:spcBef>
              <a:spcAft>
                <a:spcPts val="0"/>
              </a:spcAft>
              <a:buClr>
                <a:schemeClr val="dk1"/>
              </a:buClr>
              <a:buSzPts val="1800"/>
              <a:buChar char="●"/>
              <a:defRPr/>
            </a:lvl4pPr>
            <a:lvl5pPr lvl="4" rtl="0" algn="l">
              <a:lnSpc>
                <a:spcPct val="90000"/>
              </a:lnSpc>
              <a:spcBef>
                <a:spcPts val="1200"/>
              </a:spcBef>
              <a:spcAft>
                <a:spcPts val="0"/>
              </a:spcAft>
              <a:buClr>
                <a:schemeClr val="dk1"/>
              </a:buClr>
              <a:buSzPts val="1800"/>
              <a:buChar char="○"/>
              <a:defRPr/>
            </a:lvl5pPr>
            <a:lvl6pPr lvl="5" rtl="0" algn="l">
              <a:lnSpc>
                <a:spcPct val="90000"/>
              </a:lnSpc>
              <a:spcBef>
                <a:spcPts val="1200"/>
              </a:spcBef>
              <a:spcAft>
                <a:spcPts val="0"/>
              </a:spcAft>
              <a:buClr>
                <a:schemeClr val="dk1"/>
              </a:buClr>
              <a:buSzPts val="1800"/>
              <a:buChar char="■"/>
              <a:defRPr/>
            </a:lvl6pPr>
            <a:lvl7pPr lvl="6" rtl="0" algn="l">
              <a:lnSpc>
                <a:spcPct val="90000"/>
              </a:lnSpc>
              <a:spcBef>
                <a:spcPts val="1200"/>
              </a:spcBef>
              <a:spcAft>
                <a:spcPts val="0"/>
              </a:spcAft>
              <a:buClr>
                <a:schemeClr val="dk1"/>
              </a:buClr>
              <a:buSzPts val="1800"/>
              <a:buChar char="●"/>
              <a:defRPr/>
            </a:lvl7pPr>
            <a:lvl8pPr lvl="7" rtl="0" algn="l">
              <a:lnSpc>
                <a:spcPct val="90000"/>
              </a:lnSpc>
              <a:spcBef>
                <a:spcPts val="1200"/>
              </a:spcBef>
              <a:spcAft>
                <a:spcPts val="0"/>
              </a:spcAft>
              <a:buClr>
                <a:schemeClr val="dk1"/>
              </a:buClr>
              <a:buSzPts val="1800"/>
              <a:buChar char="○"/>
              <a:defRPr/>
            </a:lvl8pPr>
            <a:lvl9pPr lvl="8" rtl="0" algn="l">
              <a:lnSpc>
                <a:spcPct val="90000"/>
              </a:lnSpc>
              <a:spcBef>
                <a:spcPts val="1200"/>
              </a:spcBef>
              <a:spcAft>
                <a:spcPts val="1200"/>
              </a:spcAft>
              <a:buClr>
                <a:schemeClr val="dk1"/>
              </a:buClr>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AND_BODY_3">
    <p:spTree>
      <p:nvGrpSpPr>
        <p:cNvPr id="185" name="Shape 185"/>
        <p:cNvGrpSpPr/>
        <p:nvPr/>
      </p:nvGrpSpPr>
      <p:grpSpPr>
        <a:xfrm>
          <a:off x="0" y="0"/>
          <a:ext cx="0" cy="0"/>
          <a:chOff x="0" y="0"/>
          <a:chExt cx="0" cy="0"/>
        </a:xfrm>
      </p:grpSpPr>
      <p:sp>
        <p:nvSpPr>
          <p:cNvPr id="186" name="Google Shape;186;p48"/>
          <p:cNvSpPr txBox="1"/>
          <p:nvPr>
            <p:ph type="title"/>
          </p:nvPr>
        </p:nvSpPr>
        <p:spPr>
          <a:xfrm>
            <a:off x="457172" y="205712"/>
            <a:ext cx="8228700" cy="856800"/>
          </a:xfrm>
          <a:prstGeom prst="rect">
            <a:avLst/>
          </a:prstGeom>
          <a:noFill/>
          <a:ln>
            <a:noFill/>
          </a:ln>
        </p:spPr>
        <p:txBody>
          <a:bodyPr anchorCtr="0" anchor="ctr" bIns="80150" lIns="80150" spcFirstLastPara="1" rIns="80150" wrap="square" tIns="80150">
            <a:normAutofit/>
          </a:bodyPr>
          <a:lstStyle>
            <a:lvl1pPr lvl="0" rtl="0" algn="l">
              <a:lnSpc>
                <a:spcPct val="100000"/>
              </a:lnSpc>
              <a:spcBef>
                <a:spcPts val="0"/>
              </a:spcBef>
              <a:spcAft>
                <a:spcPts val="0"/>
              </a:spcAft>
              <a:buClr>
                <a:srgbClr val="000000"/>
              </a:buClr>
              <a:buSzPts val="1600"/>
              <a:buFont typeface="Arial"/>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7" name="Google Shape;187;p48"/>
          <p:cNvSpPr txBox="1"/>
          <p:nvPr>
            <p:ph idx="1" type="subTitle"/>
          </p:nvPr>
        </p:nvSpPr>
        <p:spPr>
          <a:xfrm>
            <a:off x="457172" y="1199903"/>
            <a:ext cx="8228700" cy="3393600"/>
          </a:xfrm>
          <a:prstGeom prst="rect">
            <a:avLst/>
          </a:prstGeom>
          <a:noFill/>
          <a:ln>
            <a:noFill/>
          </a:ln>
        </p:spPr>
        <p:txBody>
          <a:bodyPr anchorCtr="0" anchor="ctr" bIns="80150" lIns="80150" spcFirstLastPara="1" rIns="80150" wrap="square" tIns="80150">
            <a:normAutofit/>
          </a:bodyPr>
          <a:lstStyle>
            <a:lvl1pPr lvl="0" rtl="0" algn="l">
              <a:lnSpc>
                <a:spcPct val="100000"/>
              </a:lnSpc>
              <a:spcBef>
                <a:spcPts val="0"/>
              </a:spcBef>
              <a:spcAft>
                <a:spcPts val="0"/>
              </a:spcAft>
              <a:buClr>
                <a:srgbClr val="000000"/>
              </a:buClr>
              <a:buSzPts val="1600"/>
              <a:buFont typeface="Arial"/>
              <a:buChar char="●"/>
              <a:defRPr/>
            </a:lvl1pPr>
            <a:lvl2pPr lvl="1" rtl="0" algn="l">
              <a:lnSpc>
                <a:spcPct val="90000"/>
              </a:lnSpc>
              <a:spcBef>
                <a:spcPts val="500"/>
              </a:spcBef>
              <a:spcAft>
                <a:spcPts val="0"/>
              </a:spcAft>
              <a:buClr>
                <a:schemeClr val="dk1"/>
              </a:buClr>
              <a:buSzPts val="1800"/>
              <a:buChar char="○"/>
              <a:defRPr/>
            </a:lvl2pPr>
            <a:lvl3pPr lvl="2" rtl="0" algn="l">
              <a:lnSpc>
                <a:spcPct val="90000"/>
              </a:lnSpc>
              <a:spcBef>
                <a:spcPts val="1200"/>
              </a:spcBef>
              <a:spcAft>
                <a:spcPts val="0"/>
              </a:spcAft>
              <a:buClr>
                <a:schemeClr val="dk1"/>
              </a:buClr>
              <a:buSzPts val="1800"/>
              <a:buChar char="■"/>
              <a:defRPr/>
            </a:lvl3pPr>
            <a:lvl4pPr lvl="3" rtl="0" algn="l">
              <a:lnSpc>
                <a:spcPct val="90000"/>
              </a:lnSpc>
              <a:spcBef>
                <a:spcPts val="1200"/>
              </a:spcBef>
              <a:spcAft>
                <a:spcPts val="0"/>
              </a:spcAft>
              <a:buClr>
                <a:schemeClr val="dk1"/>
              </a:buClr>
              <a:buSzPts val="1800"/>
              <a:buChar char="●"/>
              <a:defRPr/>
            </a:lvl4pPr>
            <a:lvl5pPr lvl="4" rtl="0" algn="l">
              <a:lnSpc>
                <a:spcPct val="90000"/>
              </a:lnSpc>
              <a:spcBef>
                <a:spcPts val="1200"/>
              </a:spcBef>
              <a:spcAft>
                <a:spcPts val="0"/>
              </a:spcAft>
              <a:buClr>
                <a:schemeClr val="dk1"/>
              </a:buClr>
              <a:buSzPts val="1800"/>
              <a:buChar char="○"/>
              <a:defRPr/>
            </a:lvl5pPr>
            <a:lvl6pPr lvl="5" rtl="0" algn="l">
              <a:lnSpc>
                <a:spcPct val="90000"/>
              </a:lnSpc>
              <a:spcBef>
                <a:spcPts val="1200"/>
              </a:spcBef>
              <a:spcAft>
                <a:spcPts val="0"/>
              </a:spcAft>
              <a:buClr>
                <a:schemeClr val="dk1"/>
              </a:buClr>
              <a:buSzPts val="1800"/>
              <a:buChar char="■"/>
              <a:defRPr/>
            </a:lvl6pPr>
            <a:lvl7pPr lvl="6" rtl="0" algn="l">
              <a:lnSpc>
                <a:spcPct val="90000"/>
              </a:lnSpc>
              <a:spcBef>
                <a:spcPts val="1200"/>
              </a:spcBef>
              <a:spcAft>
                <a:spcPts val="0"/>
              </a:spcAft>
              <a:buClr>
                <a:schemeClr val="dk1"/>
              </a:buClr>
              <a:buSzPts val="1800"/>
              <a:buChar char="●"/>
              <a:defRPr/>
            </a:lvl7pPr>
            <a:lvl8pPr lvl="7" rtl="0" algn="l">
              <a:lnSpc>
                <a:spcPct val="90000"/>
              </a:lnSpc>
              <a:spcBef>
                <a:spcPts val="1200"/>
              </a:spcBef>
              <a:spcAft>
                <a:spcPts val="0"/>
              </a:spcAft>
              <a:buClr>
                <a:schemeClr val="dk1"/>
              </a:buClr>
              <a:buSzPts val="1800"/>
              <a:buChar char="○"/>
              <a:defRPr/>
            </a:lvl8pPr>
            <a:lvl9pPr lvl="8" rtl="0" algn="l">
              <a:lnSpc>
                <a:spcPct val="90000"/>
              </a:lnSpc>
              <a:spcBef>
                <a:spcPts val="1200"/>
              </a:spcBef>
              <a:spcAft>
                <a:spcPts val="120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5.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theme" Target="../theme/theme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 Type="http://schemas.openxmlformats.org/officeDocument/2006/relationships/image" Target="../media/image1.jpg"/><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0.xml"/><Relationship Id="rId10" Type="http://schemas.openxmlformats.org/officeDocument/2006/relationships/slideLayout" Target="../slideLayouts/slideLayout39.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5" Type="http://schemas.openxmlformats.org/officeDocument/2006/relationships/theme" Target="../theme/theme6.xml"/><Relationship Id="rId14" Type="http://schemas.openxmlformats.org/officeDocument/2006/relationships/slideLayout" Target="../slideLayouts/slideLayout4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7"/>
            <a:ext cx="8229600" cy="85725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Arial"/>
                <a:ea typeface="Arial"/>
                <a:cs typeface="Arial"/>
                <a:sym typeface="A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52" name="Google Shape;52;p13"/>
          <p:cNvSpPr txBox="1"/>
          <p:nvPr>
            <p:ph idx="1" type="body"/>
          </p:nvPr>
        </p:nvSpPr>
        <p:spPr>
          <a:xfrm>
            <a:off x="457200" y="1200150"/>
            <a:ext cx="8229600" cy="3725677"/>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 name="Google Shape;53;p13"/>
          <p:cNvSpPr txBox="1"/>
          <p:nvPr>
            <p:ph idx="12" type="sldNum"/>
          </p:nvPr>
        </p:nvSpPr>
        <p:spPr>
          <a:xfrm>
            <a:off x="8556790" y="4749850"/>
            <a:ext cx="548694" cy="393521"/>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1">
            <a:alphaModFix/>
          </a:blip>
          <a:stretch>
            <a:fillRect b="0" l="0" r="0" t="0"/>
          </a:stretch>
        </a:blipFill>
      </p:bgPr>
    </p:bg>
    <p:spTree>
      <p:nvGrpSpPr>
        <p:cNvPr id="58" name="Shape 58"/>
        <p:cNvGrpSpPr/>
        <p:nvPr/>
      </p:nvGrpSpPr>
      <p:grpSpPr>
        <a:xfrm>
          <a:off x="0" y="0"/>
          <a:ext cx="0" cy="0"/>
          <a:chOff x="0" y="0"/>
          <a:chExt cx="0" cy="0"/>
        </a:xfrm>
      </p:grpSpPr>
      <p:sp>
        <p:nvSpPr>
          <p:cNvPr id="59" name="Google Shape;59;p15"/>
          <p:cNvSpPr txBox="1"/>
          <p:nvPr>
            <p:ph type="title"/>
          </p:nvPr>
        </p:nvSpPr>
        <p:spPr>
          <a:xfrm>
            <a:off x="685754" y="1596935"/>
            <a:ext cx="7771595" cy="1102044"/>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60" name="Google Shape;60;p15"/>
          <p:cNvSpPr txBox="1"/>
          <p:nvPr>
            <p:ph idx="10" type="dt"/>
          </p:nvPr>
        </p:nvSpPr>
        <p:spPr>
          <a:xfrm>
            <a:off x="457172" y="4766410"/>
            <a:ext cx="2133359" cy="273597"/>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 name="Google Shape;61;p15"/>
          <p:cNvSpPr txBox="1"/>
          <p:nvPr>
            <p:ph idx="11" type="ftr"/>
          </p:nvPr>
        </p:nvSpPr>
        <p:spPr>
          <a:xfrm>
            <a:off x="3123462" y="4766410"/>
            <a:ext cx="2894871" cy="273597"/>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2" name="Google Shape;62;p15"/>
          <p:cNvSpPr txBox="1"/>
          <p:nvPr>
            <p:ph idx="12" type="sldNum"/>
          </p:nvPr>
        </p:nvSpPr>
        <p:spPr>
          <a:xfrm>
            <a:off x="6552252" y="4766410"/>
            <a:ext cx="2133359" cy="273597"/>
          </a:xfrm>
          <a:prstGeom prst="rect">
            <a:avLst/>
          </a:prstGeom>
          <a:noFill/>
          <a:ln>
            <a:noFill/>
          </a:ln>
        </p:spPr>
        <p:txBody>
          <a:bodyPr anchorCtr="0" anchor="ctr" bIns="40075" lIns="80150" spcFirstLastPara="1" rIns="80150" wrap="square" tIns="40075">
            <a:noAutofit/>
          </a:bodyPr>
          <a:lstStyle>
            <a:lvl1pPr indent="0" lvl="0" marL="0" marR="0" rtl="0" algn="r">
              <a:lnSpc>
                <a:spcPct val="100000"/>
              </a:lnSpc>
              <a:spcBef>
                <a:spcPts val="0"/>
              </a:spcBef>
              <a:spcAft>
                <a:spcPts val="0"/>
              </a:spcAft>
              <a:buClr>
                <a:srgbClr val="8B8B8B"/>
              </a:buClr>
              <a:buSzPts val="1100"/>
              <a:buFont typeface="Calibri"/>
              <a:buNone/>
              <a:defRPr b="0" i="0" sz="11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spcAft>
                <a:spcPts val="0"/>
              </a:spcAft>
              <a:buClr>
                <a:srgbClr val="8B8B8B"/>
              </a:buClr>
              <a:buSzPts val="1100"/>
              <a:buFont typeface="Calibri"/>
              <a:buNone/>
              <a:defRPr b="0" i="0" sz="11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spcAft>
                <a:spcPts val="0"/>
              </a:spcAft>
              <a:buClr>
                <a:srgbClr val="8B8B8B"/>
              </a:buClr>
              <a:buSzPts val="1100"/>
              <a:buFont typeface="Calibri"/>
              <a:buNone/>
              <a:defRPr b="0" i="0" sz="11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spcAft>
                <a:spcPts val="0"/>
              </a:spcAft>
              <a:buClr>
                <a:srgbClr val="8B8B8B"/>
              </a:buClr>
              <a:buSzPts val="1100"/>
              <a:buFont typeface="Calibri"/>
              <a:buNone/>
              <a:defRPr b="0" i="0" sz="11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spcAft>
                <a:spcPts val="0"/>
              </a:spcAft>
              <a:buClr>
                <a:srgbClr val="8B8B8B"/>
              </a:buClr>
              <a:buSzPts val="1100"/>
              <a:buFont typeface="Calibri"/>
              <a:buNone/>
              <a:defRPr b="0" i="0" sz="11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spcAft>
                <a:spcPts val="0"/>
              </a:spcAft>
              <a:buClr>
                <a:srgbClr val="8B8B8B"/>
              </a:buClr>
              <a:buSzPts val="1100"/>
              <a:buFont typeface="Calibri"/>
              <a:buNone/>
              <a:defRPr b="0" i="0" sz="11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spcAft>
                <a:spcPts val="0"/>
              </a:spcAft>
              <a:buClr>
                <a:srgbClr val="8B8B8B"/>
              </a:buClr>
              <a:buSzPts val="1100"/>
              <a:buFont typeface="Calibri"/>
              <a:buNone/>
              <a:defRPr b="0" i="0" sz="11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spcAft>
                <a:spcPts val="0"/>
              </a:spcAft>
              <a:buClr>
                <a:srgbClr val="8B8B8B"/>
              </a:buClr>
              <a:buSzPts val="1100"/>
              <a:buFont typeface="Calibri"/>
              <a:buNone/>
              <a:defRPr b="0" i="0" sz="11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spcAft>
                <a:spcPts val="0"/>
              </a:spcAft>
              <a:buClr>
                <a:srgbClr val="8B8B8B"/>
              </a:buClr>
              <a:buSzPts val="1100"/>
              <a:buFont typeface="Calibri"/>
              <a:buNone/>
              <a:defRPr b="0" i="0" sz="11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63" name="Google Shape;63;p15"/>
          <p:cNvSpPr txBox="1"/>
          <p:nvPr>
            <p:ph idx="1" type="body"/>
          </p:nvPr>
        </p:nvSpPr>
        <p:spPr>
          <a:xfrm>
            <a:off x="457172" y="1202545"/>
            <a:ext cx="8228758" cy="2982571"/>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1">
            <a:alphaModFix/>
          </a:blip>
          <a:stretch>
            <a:fillRect b="0" l="0" r="0" t="0"/>
          </a:stretch>
        </a:blipFill>
      </p:bgPr>
    </p:bg>
    <p:spTree>
      <p:nvGrpSpPr>
        <p:cNvPr id="82" name="Shape 82"/>
        <p:cNvGrpSpPr/>
        <p:nvPr/>
      </p:nvGrpSpPr>
      <p:grpSpPr>
        <a:xfrm>
          <a:off x="0" y="0"/>
          <a:ext cx="0" cy="0"/>
          <a:chOff x="0" y="0"/>
          <a:chExt cx="0" cy="0"/>
        </a:xfrm>
      </p:grpSpPr>
      <p:sp>
        <p:nvSpPr>
          <p:cNvPr id="83" name="Google Shape;83;p21"/>
          <p:cNvSpPr txBox="1"/>
          <p:nvPr>
            <p:ph type="title"/>
          </p:nvPr>
        </p:nvSpPr>
        <p:spPr>
          <a:xfrm>
            <a:off x="457172" y="205712"/>
            <a:ext cx="8228758" cy="856948"/>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84" name="Google Shape;84;p21"/>
          <p:cNvSpPr txBox="1"/>
          <p:nvPr>
            <p:ph idx="1" type="body"/>
          </p:nvPr>
        </p:nvSpPr>
        <p:spPr>
          <a:xfrm>
            <a:off x="457172" y="1199903"/>
            <a:ext cx="8228758" cy="3393704"/>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 name="Google Shape;85;p21"/>
          <p:cNvSpPr txBox="1"/>
          <p:nvPr>
            <p:ph idx="10" type="dt"/>
          </p:nvPr>
        </p:nvSpPr>
        <p:spPr>
          <a:xfrm>
            <a:off x="457172" y="4766410"/>
            <a:ext cx="2133359" cy="273597"/>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6" name="Google Shape;86;p21"/>
          <p:cNvSpPr txBox="1"/>
          <p:nvPr>
            <p:ph idx="11" type="ftr"/>
          </p:nvPr>
        </p:nvSpPr>
        <p:spPr>
          <a:xfrm>
            <a:off x="3123462" y="4766410"/>
            <a:ext cx="2894871" cy="273597"/>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7" name="Google Shape;87;p21"/>
          <p:cNvSpPr txBox="1"/>
          <p:nvPr>
            <p:ph idx="12" type="sldNum"/>
          </p:nvPr>
        </p:nvSpPr>
        <p:spPr>
          <a:xfrm>
            <a:off x="6552252" y="4766410"/>
            <a:ext cx="2133359" cy="273597"/>
          </a:xfrm>
          <a:prstGeom prst="rect">
            <a:avLst/>
          </a:prstGeom>
          <a:noFill/>
          <a:ln>
            <a:noFill/>
          </a:ln>
        </p:spPr>
        <p:txBody>
          <a:bodyPr anchorCtr="0" anchor="ctr" bIns="40075" lIns="80150" spcFirstLastPara="1" rIns="80150" wrap="square" tIns="40075">
            <a:noAutofit/>
          </a:bodyPr>
          <a:lstStyle>
            <a:lvl1pPr indent="0" lvl="0" marL="0" marR="0" rtl="0" algn="r">
              <a:lnSpc>
                <a:spcPct val="100000"/>
              </a:lnSpc>
              <a:spcBef>
                <a:spcPts val="0"/>
              </a:spcBef>
              <a:spcAft>
                <a:spcPts val="0"/>
              </a:spcAft>
              <a:buClr>
                <a:srgbClr val="8B8B8B"/>
              </a:buClr>
              <a:buSzPts val="1100"/>
              <a:buFont typeface="Calibri"/>
              <a:buNone/>
              <a:defRPr b="0" i="0" sz="11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spcAft>
                <a:spcPts val="0"/>
              </a:spcAft>
              <a:buClr>
                <a:srgbClr val="8B8B8B"/>
              </a:buClr>
              <a:buSzPts val="1100"/>
              <a:buFont typeface="Calibri"/>
              <a:buNone/>
              <a:defRPr b="0" i="0" sz="11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spcAft>
                <a:spcPts val="0"/>
              </a:spcAft>
              <a:buClr>
                <a:srgbClr val="8B8B8B"/>
              </a:buClr>
              <a:buSzPts val="1100"/>
              <a:buFont typeface="Calibri"/>
              <a:buNone/>
              <a:defRPr b="0" i="0" sz="11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spcAft>
                <a:spcPts val="0"/>
              </a:spcAft>
              <a:buClr>
                <a:srgbClr val="8B8B8B"/>
              </a:buClr>
              <a:buSzPts val="1100"/>
              <a:buFont typeface="Calibri"/>
              <a:buNone/>
              <a:defRPr b="0" i="0" sz="11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spcAft>
                <a:spcPts val="0"/>
              </a:spcAft>
              <a:buClr>
                <a:srgbClr val="8B8B8B"/>
              </a:buClr>
              <a:buSzPts val="1100"/>
              <a:buFont typeface="Calibri"/>
              <a:buNone/>
              <a:defRPr b="0" i="0" sz="11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spcAft>
                <a:spcPts val="0"/>
              </a:spcAft>
              <a:buClr>
                <a:srgbClr val="8B8B8B"/>
              </a:buClr>
              <a:buSzPts val="1100"/>
              <a:buFont typeface="Calibri"/>
              <a:buNone/>
              <a:defRPr b="0" i="0" sz="11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spcAft>
                <a:spcPts val="0"/>
              </a:spcAft>
              <a:buClr>
                <a:srgbClr val="8B8B8B"/>
              </a:buClr>
              <a:buSzPts val="1100"/>
              <a:buFont typeface="Calibri"/>
              <a:buNone/>
              <a:defRPr b="0" i="0" sz="11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spcAft>
                <a:spcPts val="0"/>
              </a:spcAft>
              <a:buClr>
                <a:srgbClr val="8B8B8B"/>
              </a:buClr>
              <a:buSzPts val="1100"/>
              <a:buFont typeface="Calibri"/>
              <a:buNone/>
              <a:defRPr b="0" i="0" sz="11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spcAft>
                <a:spcPts val="0"/>
              </a:spcAft>
              <a:buClr>
                <a:srgbClr val="8B8B8B"/>
              </a:buClr>
              <a:buSzPts val="1100"/>
              <a:buFont typeface="Calibri"/>
              <a:buNone/>
              <a:defRPr b="0" i="0" sz="11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134" name="Shape 134"/>
        <p:cNvGrpSpPr/>
        <p:nvPr/>
      </p:nvGrpSpPr>
      <p:grpSpPr>
        <a:xfrm>
          <a:off x="0" y="0"/>
          <a:ext cx="0" cy="0"/>
          <a:chOff x="0" y="0"/>
          <a:chExt cx="0" cy="0"/>
        </a:xfrm>
      </p:grpSpPr>
      <p:sp>
        <p:nvSpPr>
          <p:cNvPr id="135" name="Google Shape;135;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36" name="Google Shape;136;p3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2"/>
              </a:buClr>
              <a:buSzPts val="1800"/>
              <a:buChar char="●"/>
              <a:defRPr sz="1800">
                <a:solidFill>
                  <a:schemeClr val="lt2"/>
                </a:solidFill>
              </a:defRPr>
            </a:lvl1pPr>
            <a:lvl2pPr indent="-317500" lvl="1" marL="914400" rtl="0">
              <a:lnSpc>
                <a:spcPct val="115000"/>
              </a:lnSpc>
              <a:spcBef>
                <a:spcPts val="0"/>
              </a:spcBef>
              <a:spcAft>
                <a:spcPts val="0"/>
              </a:spcAft>
              <a:buClr>
                <a:schemeClr val="lt2"/>
              </a:buClr>
              <a:buSzPts val="1400"/>
              <a:buChar char="○"/>
              <a:defRPr>
                <a:solidFill>
                  <a:schemeClr val="lt2"/>
                </a:solidFill>
              </a:defRPr>
            </a:lvl2pPr>
            <a:lvl3pPr indent="-317500" lvl="2" marL="1371600" rtl="0">
              <a:lnSpc>
                <a:spcPct val="115000"/>
              </a:lnSpc>
              <a:spcBef>
                <a:spcPts val="0"/>
              </a:spcBef>
              <a:spcAft>
                <a:spcPts val="0"/>
              </a:spcAft>
              <a:buClr>
                <a:schemeClr val="lt2"/>
              </a:buClr>
              <a:buSzPts val="1400"/>
              <a:buChar char="■"/>
              <a:defRPr>
                <a:solidFill>
                  <a:schemeClr val="lt2"/>
                </a:solidFill>
              </a:defRPr>
            </a:lvl3pPr>
            <a:lvl4pPr indent="-317500" lvl="3" marL="1828800" rtl="0">
              <a:lnSpc>
                <a:spcPct val="115000"/>
              </a:lnSpc>
              <a:spcBef>
                <a:spcPts val="0"/>
              </a:spcBef>
              <a:spcAft>
                <a:spcPts val="0"/>
              </a:spcAft>
              <a:buClr>
                <a:schemeClr val="lt2"/>
              </a:buClr>
              <a:buSzPts val="1400"/>
              <a:buChar char="●"/>
              <a:defRPr>
                <a:solidFill>
                  <a:schemeClr val="lt2"/>
                </a:solidFill>
              </a:defRPr>
            </a:lvl4pPr>
            <a:lvl5pPr indent="-317500" lvl="4" marL="2286000" rtl="0">
              <a:lnSpc>
                <a:spcPct val="115000"/>
              </a:lnSpc>
              <a:spcBef>
                <a:spcPts val="0"/>
              </a:spcBef>
              <a:spcAft>
                <a:spcPts val="0"/>
              </a:spcAft>
              <a:buClr>
                <a:schemeClr val="lt2"/>
              </a:buClr>
              <a:buSzPts val="1400"/>
              <a:buChar char="○"/>
              <a:defRPr>
                <a:solidFill>
                  <a:schemeClr val="lt2"/>
                </a:solidFill>
              </a:defRPr>
            </a:lvl5pPr>
            <a:lvl6pPr indent="-317500" lvl="5" marL="2743200" rtl="0">
              <a:lnSpc>
                <a:spcPct val="115000"/>
              </a:lnSpc>
              <a:spcBef>
                <a:spcPts val="0"/>
              </a:spcBef>
              <a:spcAft>
                <a:spcPts val="0"/>
              </a:spcAft>
              <a:buClr>
                <a:schemeClr val="lt2"/>
              </a:buClr>
              <a:buSzPts val="1400"/>
              <a:buChar char="■"/>
              <a:defRPr>
                <a:solidFill>
                  <a:schemeClr val="lt2"/>
                </a:solidFill>
              </a:defRPr>
            </a:lvl6pPr>
            <a:lvl7pPr indent="-317500" lvl="6" marL="3200400" rtl="0">
              <a:lnSpc>
                <a:spcPct val="115000"/>
              </a:lnSpc>
              <a:spcBef>
                <a:spcPts val="0"/>
              </a:spcBef>
              <a:spcAft>
                <a:spcPts val="0"/>
              </a:spcAft>
              <a:buClr>
                <a:schemeClr val="lt2"/>
              </a:buClr>
              <a:buSzPts val="1400"/>
              <a:buChar char="●"/>
              <a:defRPr>
                <a:solidFill>
                  <a:schemeClr val="lt2"/>
                </a:solidFill>
              </a:defRPr>
            </a:lvl7pPr>
            <a:lvl8pPr indent="-317500" lvl="7" marL="3657600" rtl="0">
              <a:lnSpc>
                <a:spcPct val="115000"/>
              </a:lnSpc>
              <a:spcBef>
                <a:spcPts val="0"/>
              </a:spcBef>
              <a:spcAft>
                <a:spcPts val="0"/>
              </a:spcAft>
              <a:buClr>
                <a:schemeClr val="lt2"/>
              </a:buClr>
              <a:buSzPts val="1400"/>
              <a:buChar char="○"/>
              <a:defRPr>
                <a:solidFill>
                  <a:schemeClr val="lt2"/>
                </a:solidFill>
              </a:defRPr>
            </a:lvl8pPr>
            <a:lvl9pPr indent="-317500" lvl="8" marL="4114800" rtl="0">
              <a:lnSpc>
                <a:spcPct val="115000"/>
              </a:lnSpc>
              <a:spcBef>
                <a:spcPts val="0"/>
              </a:spcBef>
              <a:spcAft>
                <a:spcPts val="0"/>
              </a:spcAft>
              <a:buClr>
                <a:schemeClr val="lt2"/>
              </a:buClr>
              <a:buSzPts val="1400"/>
              <a:buChar char="■"/>
              <a:defRPr>
                <a:solidFill>
                  <a:schemeClr val="lt2"/>
                </a:solidFill>
              </a:defRPr>
            </a:lvl9pPr>
          </a:lstStyle>
          <a:p/>
        </p:txBody>
      </p:sp>
      <p:sp>
        <p:nvSpPr>
          <p:cNvPr id="137" name="Google Shape;137;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48.png"/><Relationship Id="rId4" Type="http://schemas.openxmlformats.org/officeDocument/2006/relationships/image" Target="../media/image28.png"/><Relationship Id="rId5"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49.png"/><Relationship Id="rId4" Type="http://schemas.openxmlformats.org/officeDocument/2006/relationships/image" Target="../media/image11.png"/><Relationship Id="rId5"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49.png"/><Relationship Id="rId4" Type="http://schemas.openxmlformats.org/officeDocument/2006/relationships/image" Target="../media/image11.png"/><Relationship Id="rId5"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49.png"/><Relationship Id="rId4" Type="http://schemas.openxmlformats.org/officeDocument/2006/relationships/image" Target="../media/image31.png"/><Relationship Id="rId5"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29.png"/><Relationship Id="rId5"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19.jpg"/><Relationship Id="rId5" Type="http://schemas.openxmlformats.org/officeDocument/2006/relationships/image" Target="../media/image27.jpg"/><Relationship Id="rId6" Type="http://schemas.openxmlformats.org/officeDocument/2006/relationships/image" Target="../media/image32.png"/><Relationship Id="rId7"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30.jpg"/><Relationship Id="rId5" Type="http://schemas.openxmlformats.org/officeDocument/2006/relationships/image" Target="../media/image34.jpg"/><Relationship Id="rId6" Type="http://schemas.openxmlformats.org/officeDocument/2006/relationships/image" Target="../media/image33.png"/><Relationship Id="rId7"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48.png"/><Relationship Id="rId4" Type="http://schemas.openxmlformats.org/officeDocument/2006/relationships/image" Target="../media/image28.png"/><Relationship Id="rId5"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49.png"/><Relationship Id="rId4" Type="http://schemas.openxmlformats.org/officeDocument/2006/relationships/image" Target="../media/image67.jpg"/><Relationship Id="rId5" Type="http://schemas.openxmlformats.org/officeDocument/2006/relationships/image" Target="../media/image11.png"/></Relationships>
</file>

<file path=ppt/slides/_rels/slide19.xml.rels><?xml version="1.0" encoding="UTF-8" standalone="yes"?><Relationships xmlns="http://schemas.openxmlformats.org/package/2006/relationships"><Relationship Id="rId10" Type="http://schemas.openxmlformats.org/officeDocument/2006/relationships/image" Target="../media/image11.png"/><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49.png"/><Relationship Id="rId4" Type="http://schemas.openxmlformats.org/officeDocument/2006/relationships/image" Target="../media/image37.png"/><Relationship Id="rId9" Type="http://schemas.openxmlformats.org/officeDocument/2006/relationships/image" Target="../media/image38.png"/><Relationship Id="rId5" Type="http://schemas.openxmlformats.org/officeDocument/2006/relationships/image" Target="../media/image42.png"/><Relationship Id="rId6" Type="http://schemas.openxmlformats.org/officeDocument/2006/relationships/image" Target="../media/image47.png"/><Relationship Id="rId7" Type="http://schemas.openxmlformats.org/officeDocument/2006/relationships/image" Target="../media/image41.png"/><Relationship Id="rId8"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1.png"/><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49.png"/><Relationship Id="rId4" Type="http://schemas.openxmlformats.org/officeDocument/2006/relationships/image" Target="../media/image11.png"/><Relationship Id="rId5"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70.jp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5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45.png"/><Relationship Id="rId5"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49.png"/><Relationship Id="rId4" Type="http://schemas.openxmlformats.org/officeDocument/2006/relationships/image" Target="../media/image11.png"/><Relationship Id="rId5" Type="http://schemas.openxmlformats.org/officeDocument/2006/relationships/image" Target="../media/image59.png"/><Relationship Id="rId6"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49.png"/><Relationship Id="rId4" Type="http://schemas.openxmlformats.org/officeDocument/2006/relationships/image" Target="../media/image11.png"/><Relationship Id="rId5" Type="http://schemas.openxmlformats.org/officeDocument/2006/relationships/image" Target="../media/image57.jpg"/><Relationship Id="rId6" Type="http://schemas.openxmlformats.org/officeDocument/2006/relationships/image" Target="../media/image51.jpg"/><Relationship Id="rId7" Type="http://schemas.openxmlformats.org/officeDocument/2006/relationships/image" Target="../media/image50.jpg"/><Relationship Id="rId8" Type="http://schemas.openxmlformats.org/officeDocument/2006/relationships/image" Target="../media/image6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65.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66.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62.jp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62.jpg"/><Relationship Id="rId4" Type="http://schemas.openxmlformats.org/officeDocument/2006/relationships/image" Target="../media/image33.png"/><Relationship Id="rId5"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22.png"/><Relationship Id="rId5" Type="http://schemas.openxmlformats.org/officeDocument/2006/relationships/image" Target="../media/image5.png"/><Relationship Id="rId6"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62.jpg"/><Relationship Id="rId4" Type="http://schemas.openxmlformats.org/officeDocument/2006/relationships/image" Target="../media/image56.png"/><Relationship Id="rId5"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48.png"/><Relationship Id="rId4" Type="http://schemas.openxmlformats.org/officeDocument/2006/relationships/image" Target="../media/image64.png"/><Relationship Id="rId5"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image" Target="../media/image61.png"/><Relationship Id="rId4" Type="http://schemas.openxmlformats.org/officeDocument/2006/relationships/image" Target="../media/image71.png"/><Relationship Id="rId5"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35.png"/><Relationship Id="rId4" Type="http://schemas.openxmlformats.org/officeDocument/2006/relationships/image" Target="../media/image48.png"/><Relationship Id="rId5" Type="http://schemas.openxmlformats.org/officeDocument/2006/relationships/image" Target="../media/image29.png"/><Relationship Id="rId6"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8.png"/><Relationship Id="rId5" Type="http://schemas.openxmlformats.org/officeDocument/2006/relationships/image" Target="../media/image18.png"/><Relationship Id="rId6" Type="http://schemas.openxmlformats.org/officeDocument/2006/relationships/image" Target="../media/image16.png"/><Relationship Id="rId7" Type="http://schemas.openxmlformats.org/officeDocument/2006/relationships/image" Target="../media/image15.png"/><Relationship Id="rId8"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48.png"/><Relationship Id="rId4" Type="http://schemas.openxmlformats.org/officeDocument/2006/relationships/image" Target="../media/image7.png"/><Relationship Id="rId5" Type="http://schemas.openxmlformats.org/officeDocument/2006/relationships/image" Target="../media/image11.png"/></Relationships>
</file>

<file path=ppt/slides/_rels/slide6.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20.png"/><Relationship Id="rId1" Type="http://schemas.openxmlformats.org/officeDocument/2006/relationships/slideLayout" Target="../slideLayouts/slideLayout4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0.png"/><Relationship Id="rId9" Type="http://schemas.openxmlformats.org/officeDocument/2006/relationships/image" Target="../media/image14.png"/><Relationship Id="rId5" Type="http://schemas.openxmlformats.org/officeDocument/2006/relationships/image" Target="../media/image13.jpg"/><Relationship Id="rId6" Type="http://schemas.openxmlformats.org/officeDocument/2006/relationships/image" Target="../media/image25.jpg"/><Relationship Id="rId7" Type="http://schemas.openxmlformats.org/officeDocument/2006/relationships/image" Target="../media/image24.png"/><Relationship Id="rId8"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26.png"/><Relationship Id="rId5" Type="http://schemas.openxmlformats.org/officeDocument/2006/relationships/image" Target="../media/image21.png"/><Relationship Id="rId6" Type="http://schemas.openxmlformats.org/officeDocument/2006/relationships/image" Target="../media/image19.jpg"/><Relationship Id="rId7" Type="http://schemas.openxmlformats.org/officeDocument/2006/relationships/image" Target="../media/image27.jpg"/><Relationship Id="rId8"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48.png"/><Relationship Id="rId4" Type="http://schemas.openxmlformats.org/officeDocument/2006/relationships/image" Target="../media/image32.png"/><Relationship Id="rId5"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48.png"/><Relationship Id="rId4" Type="http://schemas.openxmlformats.org/officeDocument/2006/relationships/image" Target="../media/image28.png"/><Relationship Id="rId5"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191" name="Shape 191"/>
        <p:cNvGrpSpPr/>
        <p:nvPr/>
      </p:nvGrpSpPr>
      <p:grpSpPr>
        <a:xfrm>
          <a:off x="0" y="0"/>
          <a:ext cx="0" cy="0"/>
          <a:chOff x="0" y="0"/>
          <a:chExt cx="0" cy="0"/>
        </a:xfrm>
      </p:grpSpPr>
      <p:pic>
        <p:nvPicPr>
          <p:cNvPr id="192" name="Google Shape;192;p49"/>
          <p:cNvPicPr preferRelativeResize="0"/>
          <p:nvPr/>
        </p:nvPicPr>
        <p:blipFill rotWithShape="1">
          <a:blip r:embed="rId4">
            <a:alphaModFix/>
          </a:blip>
          <a:srcRect b="19010" l="24010" r="26162" t="13187"/>
          <a:stretch/>
        </p:blipFill>
        <p:spPr>
          <a:xfrm>
            <a:off x="2752472" y="410099"/>
            <a:ext cx="3600450" cy="3394238"/>
          </a:xfrm>
          <a:prstGeom prst="rect">
            <a:avLst/>
          </a:prstGeom>
          <a:noFill/>
          <a:ln>
            <a:noFill/>
          </a:ln>
        </p:spPr>
      </p:pic>
      <p:sp>
        <p:nvSpPr>
          <p:cNvPr id="193" name="Google Shape;193;p49"/>
          <p:cNvSpPr txBox="1"/>
          <p:nvPr/>
        </p:nvSpPr>
        <p:spPr>
          <a:xfrm>
            <a:off x="2299568" y="4019177"/>
            <a:ext cx="4506258" cy="74892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800">
                <a:solidFill>
                  <a:schemeClr val="lt1"/>
                </a:solidFill>
                <a:latin typeface="Lexend"/>
                <a:ea typeface="Lexend"/>
                <a:cs typeface="Lexend"/>
                <a:sym typeface="Lexend"/>
              </a:rPr>
              <a:t>THE FARM 51 GROUP SA</a:t>
            </a:r>
            <a:endParaRPr b="1" i="0" sz="1800" u="none" cap="none" strike="noStrike">
              <a:solidFill>
                <a:schemeClr val="lt1"/>
              </a:solidFill>
              <a:latin typeface="Lexend"/>
              <a:ea typeface="Lexend"/>
              <a:cs typeface="Lexend"/>
              <a:sym typeface="Lexend"/>
            </a:endParaRPr>
          </a:p>
          <a:p>
            <a:pPr indent="0" lvl="0" marL="0" marR="0" rtl="0" algn="ctr">
              <a:spcBef>
                <a:spcPts val="800"/>
              </a:spcBef>
              <a:spcAft>
                <a:spcPts val="0"/>
              </a:spcAft>
              <a:buNone/>
            </a:pPr>
            <a:r>
              <a:rPr lang="en" sz="1600">
                <a:solidFill>
                  <a:schemeClr val="lt1"/>
                </a:solidFill>
                <a:latin typeface="Lexend"/>
                <a:ea typeface="Lexend"/>
                <a:cs typeface="Lexend"/>
                <a:sym typeface="Lexend"/>
              </a:rPr>
              <a:t>STRATEGIA SPÓŁKI 2023-2026</a:t>
            </a:r>
            <a:endParaRPr sz="1600">
              <a:latin typeface="Lexend"/>
              <a:ea typeface="Lexend"/>
              <a:cs typeface="Lexend"/>
              <a:sym typeface="Lexend"/>
            </a:endParaRPr>
          </a:p>
        </p:txBody>
      </p:sp>
      <p:cxnSp>
        <p:nvCxnSpPr>
          <p:cNvPr id="194" name="Google Shape;194;p49"/>
          <p:cNvCxnSpPr/>
          <p:nvPr/>
        </p:nvCxnSpPr>
        <p:spPr>
          <a:xfrm>
            <a:off x="2752472" y="4393638"/>
            <a:ext cx="3567646"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1" name="Shape 321"/>
        <p:cNvGrpSpPr/>
        <p:nvPr/>
      </p:nvGrpSpPr>
      <p:grpSpPr>
        <a:xfrm>
          <a:off x="0" y="0"/>
          <a:ext cx="0" cy="0"/>
          <a:chOff x="0" y="0"/>
          <a:chExt cx="0" cy="0"/>
        </a:xfrm>
      </p:grpSpPr>
      <p:pic>
        <p:nvPicPr>
          <p:cNvPr id="322" name="Google Shape;322;p58"/>
          <p:cNvPicPr preferRelativeResize="0"/>
          <p:nvPr/>
        </p:nvPicPr>
        <p:blipFill rotWithShape="1">
          <a:blip r:embed="rId4">
            <a:alphaModFix/>
          </a:blip>
          <a:srcRect b="0" l="0" r="0" t="0"/>
          <a:stretch/>
        </p:blipFill>
        <p:spPr>
          <a:xfrm>
            <a:off x="1" y="34375"/>
            <a:ext cx="9050531" cy="5109124"/>
          </a:xfrm>
          <a:prstGeom prst="rect">
            <a:avLst/>
          </a:prstGeom>
          <a:noFill/>
          <a:ln>
            <a:noFill/>
          </a:ln>
        </p:spPr>
      </p:pic>
      <p:sp>
        <p:nvSpPr>
          <p:cNvPr id="323" name="Google Shape;323;p58"/>
          <p:cNvSpPr/>
          <p:nvPr/>
        </p:nvSpPr>
        <p:spPr>
          <a:xfrm>
            <a:off x="358225" y="359414"/>
            <a:ext cx="8423700" cy="371700"/>
          </a:xfrm>
          <a:prstGeom prst="rect">
            <a:avLst/>
          </a:prstGeom>
          <a:noFill/>
          <a:ln>
            <a:noFill/>
          </a:ln>
        </p:spPr>
        <p:txBody>
          <a:bodyPr anchorCtr="0" anchor="t" bIns="39425" lIns="78900" spcFirstLastPara="1" rIns="78900" wrap="square" tIns="39425">
            <a:noAutofit/>
          </a:bodyPr>
          <a:lstStyle/>
          <a:p>
            <a:pPr indent="0" lvl="0" marL="0" marR="0" rtl="0" algn="ctr">
              <a:spcBef>
                <a:spcPts val="0"/>
              </a:spcBef>
              <a:spcAft>
                <a:spcPts val="0"/>
              </a:spcAft>
              <a:buNone/>
            </a:pPr>
            <a:r>
              <a:rPr b="1" lang="en" sz="2200">
                <a:solidFill>
                  <a:srgbClr val="FFFFFF"/>
                </a:solidFill>
                <a:latin typeface="Verdana"/>
                <a:ea typeface="Verdana"/>
                <a:cs typeface="Verdana"/>
                <a:sym typeface="Verdana"/>
              </a:rPr>
              <a:t>WORLD WAR 3 - PODSUMOWANIE cz. 2</a:t>
            </a:r>
            <a:endParaRPr b="1" i="0" sz="2200" u="none" cap="none" strike="noStrike">
              <a:solidFill>
                <a:srgbClr val="FFFFFF"/>
              </a:solidFill>
              <a:latin typeface="Verdana"/>
              <a:ea typeface="Verdana"/>
              <a:cs typeface="Verdana"/>
              <a:sym typeface="Verdana"/>
            </a:endParaRPr>
          </a:p>
        </p:txBody>
      </p:sp>
      <p:pic>
        <p:nvPicPr>
          <p:cNvPr id="324" name="Google Shape;324;p58"/>
          <p:cNvPicPr preferRelativeResize="0"/>
          <p:nvPr/>
        </p:nvPicPr>
        <p:blipFill>
          <a:blip r:embed="rId5">
            <a:alphaModFix/>
          </a:blip>
          <a:stretch>
            <a:fillRect/>
          </a:stretch>
        </p:blipFill>
        <p:spPr>
          <a:xfrm>
            <a:off x="13775" y="4529575"/>
            <a:ext cx="660075" cy="645925"/>
          </a:xfrm>
          <a:prstGeom prst="rect">
            <a:avLst/>
          </a:prstGeom>
          <a:noFill/>
          <a:ln>
            <a:noFill/>
          </a:ln>
        </p:spPr>
      </p:pic>
      <p:sp>
        <p:nvSpPr>
          <p:cNvPr id="325" name="Google Shape;325;p58"/>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sp>
        <p:nvSpPr>
          <p:cNvPr id="326" name="Google Shape;326;p58"/>
          <p:cNvSpPr/>
          <p:nvPr/>
        </p:nvSpPr>
        <p:spPr>
          <a:xfrm>
            <a:off x="4521675" y="823375"/>
            <a:ext cx="4482300" cy="4201500"/>
          </a:xfrm>
          <a:prstGeom prst="rect">
            <a:avLst/>
          </a:prstGeom>
          <a:noFill/>
          <a:ln>
            <a:noFill/>
          </a:ln>
        </p:spPr>
        <p:txBody>
          <a:bodyPr anchorCtr="0" anchor="t" bIns="39450" lIns="78925" spcFirstLastPara="1" rIns="78925" wrap="square" tIns="39450">
            <a:noAutofit/>
          </a:bodyPr>
          <a:lstStyle/>
          <a:p>
            <a:pPr indent="0" lvl="0" marL="0" rtl="0" algn="l">
              <a:lnSpc>
                <a:spcPct val="115000"/>
              </a:lnSpc>
              <a:spcBef>
                <a:spcPts val="0"/>
              </a:spcBef>
              <a:spcAft>
                <a:spcPts val="0"/>
              </a:spcAft>
              <a:buNone/>
            </a:pPr>
            <a:r>
              <a:t/>
            </a:r>
            <a:endParaRPr b="1" sz="1300">
              <a:solidFill>
                <a:schemeClr val="lt1"/>
              </a:solidFill>
              <a:latin typeface="Lexend"/>
              <a:ea typeface="Lexend"/>
              <a:cs typeface="Lexend"/>
              <a:sym typeface="Lexend"/>
            </a:endParaRPr>
          </a:p>
          <a:p>
            <a:pPr indent="-299479" lvl="0" marL="457200" rtl="0" algn="l">
              <a:lnSpc>
                <a:spcPct val="115000"/>
              </a:lnSpc>
              <a:spcBef>
                <a:spcPts val="0"/>
              </a:spcBef>
              <a:spcAft>
                <a:spcPts val="0"/>
              </a:spcAft>
              <a:buClr>
                <a:schemeClr val="lt1"/>
              </a:buClr>
              <a:buSzPts val="1116"/>
              <a:buFont typeface="Lexend"/>
              <a:buChar char="●"/>
            </a:pPr>
            <a:r>
              <a:rPr lang="en" sz="1116">
                <a:solidFill>
                  <a:schemeClr val="lt1"/>
                </a:solidFill>
                <a:latin typeface="Lexend"/>
                <a:ea typeface="Lexend"/>
                <a:cs typeface="Lexend"/>
                <a:sym typeface="Lexend"/>
              </a:rPr>
              <a:t>P</a:t>
            </a:r>
            <a:r>
              <a:rPr lang="en" sz="1116">
                <a:solidFill>
                  <a:schemeClr val="lt1"/>
                </a:solidFill>
                <a:latin typeface="Lexend"/>
                <a:ea typeface="Lexend"/>
                <a:cs typeface="Lexend"/>
                <a:sym typeface="Lexend"/>
              </a:rPr>
              <a:t>ierwsza samodzielnie wydana gra spółki w formule self-publishingu P2P</a:t>
            </a:r>
            <a:endParaRPr sz="1116">
              <a:solidFill>
                <a:schemeClr val="lt1"/>
              </a:solidFill>
              <a:latin typeface="Lexend"/>
              <a:ea typeface="Lexend"/>
              <a:cs typeface="Lexend"/>
              <a:sym typeface="Lexend"/>
            </a:endParaRPr>
          </a:p>
          <a:p>
            <a:pPr indent="-299479" lvl="0" marL="457200" rtl="0" algn="l">
              <a:lnSpc>
                <a:spcPct val="115000"/>
              </a:lnSpc>
              <a:spcBef>
                <a:spcPts val="0"/>
              </a:spcBef>
              <a:spcAft>
                <a:spcPts val="0"/>
              </a:spcAft>
              <a:buClr>
                <a:schemeClr val="lt1"/>
              </a:buClr>
              <a:buSzPts val="1116"/>
              <a:buFont typeface="Lexend"/>
              <a:buChar char="●"/>
            </a:pPr>
            <a:r>
              <a:rPr lang="en" sz="1116">
                <a:solidFill>
                  <a:schemeClr val="lt1"/>
                </a:solidFill>
                <a:latin typeface="Lexend"/>
                <a:ea typeface="Lexend"/>
                <a:cs typeface="Lexend"/>
                <a:sym typeface="Lexend"/>
              </a:rPr>
              <a:t>TOP 1 STEAM w pierwszym tygodniu sprzedaży</a:t>
            </a:r>
            <a:endParaRPr sz="1116">
              <a:solidFill>
                <a:schemeClr val="lt1"/>
              </a:solidFill>
              <a:latin typeface="Lexend"/>
              <a:ea typeface="Lexend"/>
              <a:cs typeface="Lexend"/>
              <a:sym typeface="Lexend"/>
            </a:endParaRPr>
          </a:p>
          <a:p>
            <a:pPr indent="-299479" lvl="0" marL="457200" rtl="0" algn="l">
              <a:lnSpc>
                <a:spcPct val="115000"/>
              </a:lnSpc>
              <a:spcBef>
                <a:spcPts val="0"/>
              </a:spcBef>
              <a:spcAft>
                <a:spcPts val="0"/>
              </a:spcAft>
              <a:buClr>
                <a:schemeClr val="lt1"/>
              </a:buClr>
              <a:buSzPts val="1116"/>
              <a:buFont typeface="Lexend"/>
              <a:buChar char="●"/>
            </a:pPr>
            <a:r>
              <a:rPr lang="en" sz="1116">
                <a:solidFill>
                  <a:schemeClr val="lt1"/>
                </a:solidFill>
                <a:latin typeface="Lexend"/>
                <a:ea typeface="Lexend"/>
                <a:cs typeface="Lexend"/>
                <a:sym typeface="Lexend"/>
              </a:rPr>
              <a:t>Zbudowanie drugiego zespołu deweloperskiego samodzielnie tworzącego gry w spółce</a:t>
            </a:r>
            <a:endParaRPr sz="1116">
              <a:solidFill>
                <a:schemeClr val="lt1"/>
              </a:solidFill>
              <a:latin typeface="Lexend"/>
              <a:ea typeface="Lexend"/>
              <a:cs typeface="Lexend"/>
              <a:sym typeface="Lexend"/>
            </a:endParaRPr>
          </a:p>
          <a:p>
            <a:pPr indent="-299479" lvl="0" marL="457200" rtl="0" algn="l">
              <a:lnSpc>
                <a:spcPct val="115000"/>
              </a:lnSpc>
              <a:spcBef>
                <a:spcPts val="0"/>
              </a:spcBef>
              <a:spcAft>
                <a:spcPts val="0"/>
              </a:spcAft>
              <a:buClr>
                <a:schemeClr val="lt1"/>
              </a:buClr>
              <a:buSzPts val="1116"/>
              <a:buFont typeface="Lexend"/>
              <a:buChar char="●"/>
            </a:pPr>
            <a:r>
              <a:rPr lang="en" sz="1116">
                <a:solidFill>
                  <a:schemeClr val="lt1"/>
                </a:solidFill>
                <a:latin typeface="Lexend"/>
                <a:ea typeface="Lexend"/>
                <a:cs typeface="Lexend"/>
                <a:sym typeface="Lexend"/>
              </a:rPr>
              <a:t>Zdobycie unikalnych kompetencji w segmencie multiplayerowych gier akcji</a:t>
            </a:r>
            <a:endParaRPr sz="1116">
              <a:solidFill>
                <a:schemeClr val="lt1"/>
              </a:solidFill>
              <a:latin typeface="Lexend"/>
              <a:ea typeface="Lexend"/>
              <a:cs typeface="Lexend"/>
              <a:sym typeface="Lexend"/>
            </a:endParaRPr>
          </a:p>
          <a:p>
            <a:pPr indent="-299479" lvl="0" marL="457200" rtl="0" algn="l">
              <a:lnSpc>
                <a:spcPct val="115000"/>
              </a:lnSpc>
              <a:spcBef>
                <a:spcPts val="0"/>
              </a:spcBef>
              <a:spcAft>
                <a:spcPts val="0"/>
              </a:spcAft>
              <a:buClr>
                <a:schemeClr val="lt1"/>
              </a:buClr>
              <a:buSzPts val="1116"/>
              <a:buFont typeface="Lexend"/>
              <a:buChar char="●"/>
            </a:pPr>
            <a:r>
              <a:rPr lang="en" sz="1116">
                <a:solidFill>
                  <a:schemeClr val="lt1"/>
                </a:solidFill>
                <a:latin typeface="Lexend"/>
                <a:ea typeface="Lexend"/>
                <a:cs typeface="Lexend"/>
                <a:sym typeface="Lexend"/>
              </a:rPr>
              <a:t>Rozbudowa umiejętności w zakresie tworzenia zaawansowanych gier z gatunku fps</a:t>
            </a:r>
            <a:endParaRPr sz="1116">
              <a:solidFill>
                <a:schemeClr val="lt1"/>
              </a:solidFill>
              <a:latin typeface="Lexend"/>
              <a:ea typeface="Lexend"/>
              <a:cs typeface="Lexend"/>
              <a:sym typeface="Lexend"/>
            </a:endParaRPr>
          </a:p>
          <a:p>
            <a:pPr indent="-299479" lvl="0" marL="457200" rtl="0" algn="l">
              <a:lnSpc>
                <a:spcPct val="115000"/>
              </a:lnSpc>
              <a:spcBef>
                <a:spcPts val="0"/>
              </a:spcBef>
              <a:spcAft>
                <a:spcPts val="0"/>
              </a:spcAft>
              <a:buClr>
                <a:schemeClr val="lt1"/>
              </a:buClr>
              <a:buSzPts val="1116"/>
              <a:buFont typeface="Lexend"/>
              <a:buChar char="●"/>
            </a:pPr>
            <a:r>
              <a:rPr lang="en" sz="1116">
                <a:solidFill>
                  <a:schemeClr val="lt1"/>
                </a:solidFill>
                <a:latin typeface="Lexend"/>
                <a:ea typeface="Lexend"/>
                <a:cs typeface="Lexend"/>
                <a:sym typeface="Lexend"/>
              </a:rPr>
              <a:t>Pozyskanie dużego partnera wydawniczego </a:t>
            </a:r>
            <a:br>
              <a:rPr lang="en" sz="1116">
                <a:solidFill>
                  <a:schemeClr val="lt1"/>
                </a:solidFill>
                <a:latin typeface="Lexend"/>
                <a:ea typeface="Lexend"/>
                <a:cs typeface="Lexend"/>
                <a:sym typeface="Lexend"/>
              </a:rPr>
            </a:br>
            <a:r>
              <a:rPr lang="en" sz="1116">
                <a:solidFill>
                  <a:schemeClr val="lt1"/>
                </a:solidFill>
                <a:latin typeface="Lexend"/>
                <a:ea typeface="Lexend"/>
                <a:cs typeface="Lexend"/>
                <a:sym typeface="Lexend"/>
              </a:rPr>
              <a:t>do rozwoju gry</a:t>
            </a:r>
            <a:endParaRPr sz="1116">
              <a:solidFill>
                <a:schemeClr val="lt1"/>
              </a:solidFill>
              <a:latin typeface="Lexend"/>
              <a:ea typeface="Lexend"/>
              <a:cs typeface="Lexend"/>
              <a:sym typeface="Lexend"/>
            </a:endParaRPr>
          </a:p>
          <a:p>
            <a:pPr indent="-299479" lvl="0" marL="457200" rtl="0" algn="l">
              <a:lnSpc>
                <a:spcPct val="115000"/>
              </a:lnSpc>
              <a:spcBef>
                <a:spcPts val="0"/>
              </a:spcBef>
              <a:spcAft>
                <a:spcPts val="0"/>
              </a:spcAft>
              <a:buClr>
                <a:schemeClr val="lt1"/>
              </a:buClr>
              <a:buSzPts val="1116"/>
              <a:buFont typeface="Lexend"/>
              <a:buChar char="●"/>
            </a:pPr>
            <a:r>
              <a:rPr lang="en" sz="1116">
                <a:solidFill>
                  <a:schemeClr val="lt1"/>
                </a:solidFill>
                <a:latin typeface="Lexend"/>
                <a:ea typeface="Lexend"/>
                <a:cs typeface="Lexend"/>
                <a:sym typeface="Lexend"/>
              </a:rPr>
              <a:t>Konwersja tytułu z formuły gry P2P do F2P</a:t>
            </a:r>
            <a:endParaRPr sz="1116">
              <a:solidFill>
                <a:schemeClr val="lt1"/>
              </a:solidFill>
              <a:latin typeface="Lexend"/>
              <a:ea typeface="Lexend"/>
              <a:cs typeface="Lexend"/>
              <a:sym typeface="Lexend"/>
            </a:endParaRPr>
          </a:p>
          <a:p>
            <a:pPr indent="-299479" lvl="0" marL="457200" rtl="0" algn="l">
              <a:lnSpc>
                <a:spcPct val="115000"/>
              </a:lnSpc>
              <a:spcBef>
                <a:spcPts val="0"/>
              </a:spcBef>
              <a:spcAft>
                <a:spcPts val="0"/>
              </a:spcAft>
              <a:buClr>
                <a:schemeClr val="lt1"/>
              </a:buClr>
              <a:buSzPts val="1116"/>
              <a:buFont typeface="Lexend"/>
              <a:buChar char="●"/>
            </a:pPr>
            <a:r>
              <a:rPr lang="en" sz="1116">
                <a:solidFill>
                  <a:schemeClr val="lt1"/>
                </a:solidFill>
                <a:latin typeface="Lexend"/>
                <a:ea typeface="Lexend"/>
                <a:cs typeface="Lexend"/>
                <a:sym typeface="Lexend"/>
              </a:rPr>
              <a:t>Zdobycie kompetencji w zakresie GAAS</a:t>
            </a:r>
            <a:endParaRPr sz="1116">
              <a:solidFill>
                <a:schemeClr val="lt1"/>
              </a:solidFill>
              <a:latin typeface="Lexend"/>
              <a:ea typeface="Lexend"/>
              <a:cs typeface="Lexend"/>
              <a:sym typeface="Lexend"/>
            </a:endParaRPr>
          </a:p>
          <a:p>
            <a:pPr indent="-299479" lvl="0" marL="457200" rtl="0" algn="l">
              <a:lnSpc>
                <a:spcPct val="115000"/>
              </a:lnSpc>
              <a:spcBef>
                <a:spcPts val="0"/>
              </a:spcBef>
              <a:spcAft>
                <a:spcPts val="0"/>
              </a:spcAft>
              <a:buClr>
                <a:schemeClr val="lt1"/>
              </a:buClr>
              <a:buSzPts val="1116"/>
              <a:buFont typeface="Lexend"/>
              <a:buChar char="●"/>
            </a:pPr>
            <a:r>
              <a:rPr lang="en" sz="1116">
                <a:solidFill>
                  <a:schemeClr val="lt1"/>
                </a:solidFill>
                <a:latin typeface="Lexend"/>
                <a:ea typeface="Lexend"/>
                <a:cs typeface="Lexend"/>
                <a:sym typeface="Lexend"/>
              </a:rPr>
              <a:t>Udoskonalenie procesów produkcyjnych</a:t>
            </a:r>
            <a:endParaRPr sz="1116">
              <a:solidFill>
                <a:schemeClr val="lt1"/>
              </a:solidFill>
              <a:latin typeface="Lexend"/>
              <a:ea typeface="Lexend"/>
              <a:cs typeface="Lexend"/>
              <a:sym typeface="Lexend"/>
            </a:endParaRPr>
          </a:p>
          <a:p>
            <a:pPr indent="-299479" lvl="0" marL="457200" rtl="0" algn="l">
              <a:lnSpc>
                <a:spcPct val="115000"/>
              </a:lnSpc>
              <a:spcBef>
                <a:spcPts val="0"/>
              </a:spcBef>
              <a:spcAft>
                <a:spcPts val="0"/>
              </a:spcAft>
              <a:buClr>
                <a:schemeClr val="lt1"/>
              </a:buClr>
              <a:buSzPts val="1116"/>
              <a:buFont typeface="Lexend"/>
              <a:buChar char="●"/>
            </a:pPr>
            <a:r>
              <a:rPr lang="en" sz="1116">
                <a:solidFill>
                  <a:schemeClr val="lt1"/>
                </a:solidFill>
                <a:latin typeface="Lexend"/>
                <a:ea typeface="Lexend"/>
                <a:cs typeface="Lexend"/>
                <a:sym typeface="Lexend"/>
              </a:rPr>
              <a:t>Nawiązanie kontaktów biznesowych z kluczowymi podmiotami z segmentu gier online</a:t>
            </a:r>
            <a:endParaRPr sz="1116">
              <a:solidFill>
                <a:schemeClr val="lt1"/>
              </a:solidFill>
              <a:latin typeface="Lexend"/>
              <a:ea typeface="Lexend"/>
              <a:cs typeface="Lexend"/>
              <a:sym typeface="Lexend"/>
            </a:endParaRPr>
          </a:p>
          <a:p>
            <a:pPr indent="-299479" lvl="0" marL="457200" rtl="0" algn="l">
              <a:lnSpc>
                <a:spcPct val="115000"/>
              </a:lnSpc>
              <a:spcBef>
                <a:spcPts val="0"/>
              </a:spcBef>
              <a:spcAft>
                <a:spcPts val="0"/>
              </a:spcAft>
              <a:buClr>
                <a:schemeClr val="lt1"/>
              </a:buClr>
              <a:buSzPts val="1116"/>
              <a:buFont typeface="Lexend"/>
              <a:buChar char="●"/>
            </a:pPr>
            <a:r>
              <a:rPr lang="en" sz="1116">
                <a:solidFill>
                  <a:schemeClr val="lt1"/>
                </a:solidFill>
                <a:latin typeface="Lexend"/>
                <a:ea typeface="Lexend"/>
                <a:cs typeface="Lexend"/>
                <a:sym typeface="Lexend"/>
              </a:rPr>
              <a:t>Nawiązanie kontaktów biznesowych z segmentem militarnym</a:t>
            </a:r>
            <a:endParaRPr sz="1500">
              <a:solidFill>
                <a:schemeClr val="lt1"/>
              </a:solidFill>
              <a:latin typeface="Alegreya Sans"/>
              <a:ea typeface="Alegreya Sans"/>
              <a:cs typeface="Alegreya Sans"/>
              <a:sym typeface="Alegreya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0" st="0"/>
                                            </p:txEl>
                                          </p:spTgt>
                                        </p:tgtEl>
                                        <p:attrNameLst>
                                          <p:attrName>style.visibility</p:attrName>
                                        </p:attrNameLst>
                                      </p:cBhvr>
                                      <p:to>
                                        <p:strVal val="visible"/>
                                      </p:to>
                                    </p:set>
                                    <p:animEffect filter="fade" transition="in">
                                      <p:cBhvr>
                                        <p:cTn dur="1000"/>
                                        <p:tgtEl>
                                          <p:spTgt spid="32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1" st="1"/>
                                            </p:txEl>
                                          </p:spTgt>
                                        </p:tgtEl>
                                        <p:attrNameLst>
                                          <p:attrName>style.visibility</p:attrName>
                                        </p:attrNameLst>
                                      </p:cBhvr>
                                      <p:to>
                                        <p:strVal val="visible"/>
                                      </p:to>
                                    </p:set>
                                    <p:animEffect filter="fade" transition="in">
                                      <p:cBhvr>
                                        <p:cTn dur="1000"/>
                                        <p:tgtEl>
                                          <p:spTgt spid="32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2" st="2"/>
                                            </p:txEl>
                                          </p:spTgt>
                                        </p:tgtEl>
                                        <p:attrNameLst>
                                          <p:attrName>style.visibility</p:attrName>
                                        </p:attrNameLst>
                                      </p:cBhvr>
                                      <p:to>
                                        <p:strVal val="visible"/>
                                      </p:to>
                                    </p:set>
                                    <p:animEffect filter="fade" transition="in">
                                      <p:cBhvr>
                                        <p:cTn dur="1000"/>
                                        <p:tgtEl>
                                          <p:spTgt spid="32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3" st="3"/>
                                            </p:txEl>
                                          </p:spTgt>
                                        </p:tgtEl>
                                        <p:attrNameLst>
                                          <p:attrName>style.visibility</p:attrName>
                                        </p:attrNameLst>
                                      </p:cBhvr>
                                      <p:to>
                                        <p:strVal val="visible"/>
                                      </p:to>
                                    </p:set>
                                    <p:animEffect filter="fade" transition="in">
                                      <p:cBhvr>
                                        <p:cTn dur="1000"/>
                                        <p:tgtEl>
                                          <p:spTgt spid="32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4" st="4"/>
                                            </p:txEl>
                                          </p:spTgt>
                                        </p:tgtEl>
                                        <p:attrNameLst>
                                          <p:attrName>style.visibility</p:attrName>
                                        </p:attrNameLst>
                                      </p:cBhvr>
                                      <p:to>
                                        <p:strVal val="visible"/>
                                      </p:to>
                                    </p:set>
                                    <p:animEffect filter="fade" transition="in">
                                      <p:cBhvr>
                                        <p:cTn dur="1000"/>
                                        <p:tgtEl>
                                          <p:spTgt spid="32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5" st="5"/>
                                            </p:txEl>
                                          </p:spTgt>
                                        </p:tgtEl>
                                        <p:attrNameLst>
                                          <p:attrName>style.visibility</p:attrName>
                                        </p:attrNameLst>
                                      </p:cBhvr>
                                      <p:to>
                                        <p:strVal val="visible"/>
                                      </p:to>
                                    </p:set>
                                    <p:animEffect filter="fade" transition="in">
                                      <p:cBhvr>
                                        <p:cTn dur="1000"/>
                                        <p:tgtEl>
                                          <p:spTgt spid="32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6" st="6"/>
                                            </p:txEl>
                                          </p:spTgt>
                                        </p:tgtEl>
                                        <p:attrNameLst>
                                          <p:attrName>style.visibility</p:attrName>
                                        </p:attrNameLst>
                                      </p:cBhvr>
                                      <p:to>
                                        <p:strVal val="visible"/>
                                      </p:to>
                                    </p:set>
                                    <p:animEffect filter="fade" transition="in">
                                      <p:cBhvr>
                                        <p:cTn dur="1000"/>
                                        <p:tgtEl>
                                          <p:spTgt spid="32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7" st="7"/>
                                            </p:txEl>
                                          </p:spTgt>
                                        </p:tgtEl>
                                        <p:attrNameLst>
                                          <p:attrName>style.visibility</p:attrName>
                                        </p:attrNameLst>
                                      </p:cBhvr>
                                      <p:to>
                                        <p:strVal val="visible"/>
                                      </p:to>
                                    </p:set>
                                    <p:animEffect filter="fade" transition="in">
                                      <p:cBhvr>
                                        <p:cTn dur="1000"/>
                                        <p:tgtEl>
                                          <p:spTgt spid="32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8" st="8"/>
                                            </p:txEl>
                                          </p:spTgt>
                                        </p:tgtEl>
                                        <p:attrNameLst>
                                          <p:attrName>style.visibility</p:attrName>
                                        </p:attrNameLst>
                                      </p:cBhvr>
                                      <p:to>
                                        <p:strVal val="visible"/>
                                      </p:to>
                                    </p:set>
                                    <p:animEffect filter="fade" transition="in">
                                      <p:cBhvr>
                                        <p:cTn dur="1000"/>
                                        <p:tgtEl>
                                          <p:spTgt spid="326">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9" st="9"/>
                                            </p:txEl>
                                          </p:spTgt>
                                        </p:tgtEl>
                                        <p:attrNameLst>
                                          <p:attrName>style.visibility</p:attrName>
                                        </p:attrNameLst>
                                      </p:cBhvr>
                                      <p:to>
                                        <p:strVal val="visible"/>
                                      </p:to>
                                    </p:set>
                                    <p:animEffect filter="fade" transition="in">
                                      <p:cBhvr>
                                        <p:cTn dur="1000"/>
                                        <p:tgtEl>
                                          <p:spTgt spid="326">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10" st="10"/>
                                            </p:txEl>
                                          </p:spTgt>
                                        </p:tgtEl>
                                        <p:attrNameLst>
                                          <p:attrName>style.visibility</p:attrName>
                                        </p:attrNameLst>
                                      </p:cBhvr>
                                      <p:to>
                                        <p:strVal val="visible"/>
                                      </p:to>
                                    </p:set>
                                    <p:animEffect filter="fade" transition="in">
                                      <p:cBhvr>
                                        <p:cTn dur="1000"/>
                                        <p:tgtEl>
                                          <p:spTgt spid="326">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xEl>
                                              <p:pRg end="11" st="11"/>
                                            </p:txEl>
                                          </p:spTgt>
                                        </p:tgtEl>
                                        <p:attrNameLst>
                                          <p:attrName>style.visibility</p:attrName>
                                        </p:attrNameLst>
                                      </p:cBhvr>
                                      <p:to>
                                        <p:strVal val="visible"/>
                                      </p:to>
                                    </p:set>
                                    <p:animEffect filter="fade" transition="in">
                                      <p:cBhvr>
                                        <p:cTn dur="1000"/>
                                        <p:tgtEl>
                                          <p:spTgt spid="326">
                                            <p:txEl>
                                              <p:pRg end="11" st="1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0" name="Shape 330"/>
        <p:cNvGrpSpPr/>
        <p:nvPr/>
      </p:nvGrpSpPr>
      <p:grpSpPr>
        <a:xfrm>
          <a:off x="0" y="0"/>
          <a:ext cx="0" cy="0"/>
          <a:chOff x="0" y="0"/>
          <a:chExt cx="0" cy="0"/>
        </a:xfrm>
      </p:grpSpPr>
      <p:pic>
        <p:nvPicPr>
          <p:cNvPr id="331" name="Google Shape;331;p59"/>
          <p:cNvPicPr preferRelativeResize="0"/>
          <p:nvPr/>
        </p:nvPicPr>
        <p:blipFill>
          <a:blip r:embed="rId3">
            <a:alphaModFix/>
          </a:blip>
          <a:stretch>
            <a:fillRect/>
          </a:stretch>
        </p:blipFill>
        <p:spPr>
          <a:xfrm>
            <a:off x="-900" y="0"/>
            <a:ext cx="9210975" cy="5143500"/>
          </a:xfrm>
          <a:prstGeom prst="rect">
            <a:avLst/>
          </a:prstGeom>
          <a:noFill/>
          <a:ln>
            <a:noFill/>
          </a:ln>
        </p:spPr>
      </p:pic>
      <p:sp>
        <p:nvSpPr>
          <p:cNvPr id="332" name="Google Shape;332;p59"/>
          <p:cNvSpPr/>
          <p:nvPr/>
        </p:nvSpPr>
        <p:spPr>
          <a:xfrm>
            <a:off x="358227" y="359413"/>
            <a:ext cx="8423700" cy="371700"/>
          </a:xfrm>
          <a:prstGeom prst="rect">
            <a:avLst/>
          </a:prstGeom>
          <a:noFill/>
          <a:ln>
            <a:noFill/>
          </a:ln>
        </p:spPr>
        <p:txBody>
          <a:bodyPr anchorCtr="0" anchor="t" bIns="39450" lIns="78925" spcFirstLastPara="1" rIns="78925" wrap="square" tIns="39450">
            <a:noAutofit/>
          </a:bodyPr>
          <a:lstStyle/>
          <a:p>
            <a:pPr indent="0" lvl="0" marL="0" marR="0" rtl="0" algn="l">
              <a:lnSpc>
                <a:spcPct val="100000"/>
              </a:lnSpc>
              <a:spcBef>
                <a:spcPts val="0"/>
              </a:spcBef>
              <a:spcAft>
                <a:spcPts val="0"/>
              </a:spcAft>
              <a:buNone/>
            </a:pPr>
            <a:r>
              <a:rPr b="1" lang="en" sz="2000">
                <a:solidFill>
                  <a:srgbClr val="FFFFFF"/>
                </a:solidFill>
                <a:latin typeface="Lexend"/>
                <a:ea typeface="Lexend"/>
                <a:cs typeface="Lexend"/>
                <a:sym typeface="Lexend"/>
              </a:rPr>
              <a:t>CHERNOBYLITE - PODSUMOWANIE</a:t>
            </a:r>
            <a:endParaRPr b="1" i="0" sz="2000" u="none" cap="none" strike="noStrike">
              <a:solidFill>
                <a:srgbClr val="FFFFFF"/>
              </a:solidFill>
              <a:latin typeface="Lexend"/>
              <a:ea typeface="Lexend"/>
              <a:cs typeface="Lexend"/>
              <a:sym typeface="Lexend"/>
            </a:endParaRPr>
          </a:p>
        </p:txBody>
      </p:sp>
      <p:sp>
        <p:nvSpPr>
          <p:cNvPr id="333" name="Google Shape;333;p59"/>
          <p:cNvSpPr/>
          <p:nvPr/>
        </p:nvSpPr>
        <p:spPr>
          <a:xfrm>
            <a:off x="313000" y="1044925"/>
            <a:ext cx="5475300" cy="2748600"/>
          </a:xfrm>
          <a:prstGeom prst="rect">
            <a:avLst/>
          </a:prstGeom>
          <a:noFill/>
          <a:ln>
            <a:noFill/>
          </a:ln>
        </p:spPr>
        <p:txBody>
          <a:bodyPr anchorCtr="0" anchor="t" bIns="39450" lIns="78925" spcFirstLastPara="1" rIns="78925" wrap="square" tIns="39450">
            <a:noAutofit/>
          </a:bodyPr>
          <a:lstStyle/>
          <a:p>
            <a:pPr indent="-330200" lvl="0" marL="457200" rtl="0" algn="l">
              <a:lnSpc>
                <a:spcPct val="115000"/>
              </a:lnSpc>
              <a:spcBef>
                <a:spcPts val="500"/>
              </a:spcBef>
              <a:spcAft>
                <a:spcPts val="0"/>
              </a:spcAft>
              <a:buClr>
                <a:schemeClr val="lt1"/>
              </a:buClr>
              <a:buSzPts val="1600"/>
              <a:buFont typeface="Lexend"/>
              <a:buChar char="●"/>
            </a:pPr>
            <a:r>
              <a:rPr lang="en" sz="1600">
                <a:solidFill>
                  <a:schemeClr val="lt1"/>
                </a:solidFill>
                <a:latin typeface="Lexend"/>
                <a:ea typeface="Lexend"/>
                <a:cs typeface="Lexend"/>
                <a:sym typeface="Lexend"/>
              </a:rPr>
              <a:t>Marketing społecznościowy rozpoczęty kampanią Kickstarter w Q2 </a:t>
            </a:r>
            <a:r>
              <a:rPr lang="en" sz="1600">
                <a:solidFill>
                  <a:schemeClr val="lt1"/>
                </a:solidFill>
                <a:latin typeface="Lexend"/>
                <a:ea typeface="Lexend"/>
                <a:cs typeface="Lexend"/>
                <a:sym typeface="Lexend"/>
              </a:rPr>
              <a:t>2019</a:t>
            </a:r>
            <a:endParaRPr sz="1600">
              <a:solidFill>
                <a:schemeClr val="lt1"/>
              </a:solidFill>
              <a:latin typeface="Lexend"/>
              <a:ea typeface="Lexend"/>
              <a:cs typeface="Lexend"/>
              <a:sym typeface="Lexend"/>
            </a:endParaRPr>
          </a:p>
          <a:p>
            <a:pPr indent="-330200" lvl="0" marL="457200" rtl="0" algn="l">
              <a:lnSpc>
                <a:spcPct val="115000"/>
              </a:lnSpc>
              <a:spcBef>
                <a:spcPts val="0"/>
              </a:spcBef>
              <a:spcAft>
                <a:spcPts val="0"/>
              </a:spcAft>
              <a:buClr>
                <a:schemeClr val="lt1"/>
              </a:buClr>
              <a:buSzPts val="1600"/>
              <a:buFont typeface="Lexend"/>
              <a:buChar char="●"/>
            </a:pPr>
            <a:r>
              <a:rPr lang="en" sz="1600">
                <a:solidFill>
                  <a:schemeClr val="lt1"/>
                </a:solidFill>
                <a:latin typeface="Lexend"/>
                <a:ea typeface="Lexend"/>
                <a:cs typeface="Lexend"/>
                <a:sym typeface="Lexend"/>
              </a:rPr>
              <a:t>Platformy docelowe: PC + konsole (łącznie 5 platform)</a:t>
            </a:r>
            <a:endParaRPr sz="1600">
              <a:solidFill>
                <a:schemeClr val="lt1"/>
              </a:solidFill>
              <a:latin typeface="Lexend"/>
              <a:ea typeface="Lexend"/>
              <a:cs typeface="Lexend"/>
              <a:sym typeface="Lexend"/>
            </a:endParaRPr>
          </a:p>
          <a:p>
            <a:pPr indent="-330200" lvl="0" marL="457200" rtl="0" algn="l">
              <a:lnSpc>
                <a:spcPct val="115000"/>
              </a:lnSpc>
              <a:spcBef>
                <a:spcPts val="0"/>
              </a:spcBef>
              <a:spcAft>
                <a:spcPts val="0"/>
              </a:spcAft>
              <a:buClr>
                <a:schemeClr val="lt1"/>
              </a:buClr>
              <a:buSzPts val="1600"/>
              <a:buFont typeface="Lexend"/>
              <a:buChar char="●"/>
            </a:pPr>
            <a:r>
              <a:rPr lang="en" sz="1600">
                <a:solidFill>
                  <a:schemeClr val="lt1"/>
                </a:solidFill>
                <a:latin typeface="Lexend"/>
                <a:ea typeface="Lexend"/>
                <a:cs typeface="Lexend"/>
                <a:sym typeface="Lexend"/>
              </a:rPr>
              <a:t>16 </a:t>
            </a:r>
            <a:r>
              <a:rPr lang="en" sz="1600">
                <a:solidFill>
                  <a:schemeClr val="lt1"/>
                </a:solidFill>
                <a:latin typeface="Lexend"/>
                <a:ea typeface="Lexend"/>
                <a:cs typeface="Lexend"/>
                <a:sym typeface="Lexend"/>
              </a:rPr>
              <a:t>Października 2019 - Early Access PC</a:t>
            </a:r>
            <a:br>
              <a:rPr lang="en" sz="1600">
                <a:solidFill>
                  <a:schemeClr val="lt1"/>
                </a:solidFill>
                <a:latin typeface="Lexend"/>
                <a:ea typeface="Lexend"/>
                <a:cs typeface="Lexend"/>
                <a:sym typeface="Lexend"/>
              </a:rPr>
            </a:br>
            <a:r>
              <a:rPr lang="en" sz="1600">
                <a:solidFill>
                  <a:schemeClr val="lt1"/>
                </a:solidFill>
                <a:latin typeface="Lexend"/>
                <a:ea typeface="Lexend"/>
                <a:cs typeface="Lexend"/>
                <a:sym typeface="Lexend"/>
              </a:rPr>
              <a:t>(Steam i GOG)</a:t>
            </a:r>
            <a:endParaRPr sz="1600">
              <a:solidFill>
                <a:schemeClr val="lt1"/>
              </a:solidFill>
              <a:latin typeface="Lexend"/>
              <a:ea typeface="Lexend"/>
              <a:cs typeface="Lexend"/>
              <a:sym typeface="Lexend"/>
            </a:endParaRPr>
          </a:p>
          <a:p>
            <a:pPr indent="-330200" lvl="0" marL="457200" rtl="0" algn="l">
              <a:lnSpc>
                <a:spcPct val="115000"/>
              </a:lnSpc>
              <a:spcBef>
                <a:spcPts val="0"/>
              </a:spcBef>
              <a:spcAft>
                <a:spcPts val="0"/>
              </a:spcAft>
              <a:buClr>
                <a:schemeClr val="lt1"/>
              </a:buClr>
              <a:buSzPts val="1600"/>
              <a:buFont typeface="Lexend"/>
              <a:buChar char="●"/>
            </a:pPr>
            <a:r>
              <a:rPr lang="en" sz="1600">
                <a:solidFill>
                  <a:schemeClr val="lt1"/>
                </a:solidFill>
                <a:latin typeface="Lexend"/>
                <a:ea typeface="Lexend"/>
                <a:cs typeface="Lexend"/>
                <a:sym typeface="Lexend"/>
              </a:rPr>
              <a:t>Pełna wersja PC wydana w lipcu 2021</a:t>
            </a:r>
            <a:endParaRPr sz="1600">
              <a:solidFill>
                <a:schemeClr val="lt1"/>
              </a:solidFill>
              <a:latin typeface="Lexend"/>
              <a:ea typeface="Lexend"/>
              <a:cs typeface="Lexend"/>
              <a:sym typeface="Lexend"/>
            </a:endParaRPr>
          </a:p>
          <a:p>
            <a:pPr indent="-330200" lvl="0" marL="457200" rtl="0" algn="l">
              <a:lnSpc>
                <a:spcPct val="115000"/>
              </a:lnSpc>
              <a:spcBef>
                <a:spcPts val="0"/>
              </a:spcBef>
              <a:spcAft>
                <a:spcPts val="0"/>
              </a:spcAft>
              <a:buClr>
                <a:schemeClr val="lt1"/>
              </a:buClr>
              <a:buSzPts val="1600"/>
              <a:buFont typeface="Lexend"/>
              <a:buChar char="●"/>
            </a:pPr>
            <a:r>
              <a:rPr lang="en" sz="1600">
                <a:solidFill>
                  <a:schemeClr val="lt1"/>
                </a:solidFill>
                <a:latin typeface="Lexend"/>
                <a:ea typeface="Lexend"/>
                <a:cs typeface="Lexend"/>
                <a:sym typeface="Lexend"/>
              </a:rPr>
              <a:t>Wersje PS4/X1 wydane we wrześniu 2021</a:t>
            </a:r>
            <a:endParaRPr sz="1600">
              <a:solidFill>
                <a:schemeClr val="lt1"/>
              </a:solidFill>
              <a:latin typeface="Lexend"/>
              <a:ea typeface="Lexend"/>
              <a:cs typeface="Lexend"/>
              <a:sym typeface="Lexend"/>
            </a:endParaRPr>
          </a:p>
          <a:p>
            <a:pPr indent="-330200" lvl="0" marL="457200" rtl="0" algn="l">
              <a:lnSpc>
                <a:spcPct val="115000"/>
              </a:lnSpc>
              <a:spcBef>
                <a:spcPts val="0"/>
              </a:spcBef>
              <a:spcAft>
                <a:spcPts val="0"/>
              </a:spcAft>
              <a:buClr>
                <a:schemeClr val="lt1"/>
              </a:buClr>
              <a:buSzPts val="1600"/>
              <a:buFont typeface="Lexend"/>
              <a:buChar char="●"/>
            </a:pPr>
            <a:r>
              <a:rPr lang="en" sz="1600">
                <a:solidFill>
                  <a:schemeClr val="lt1"/>
                </a:solidFill>
                <a:latin typeface="Lexend"/>
                <a:ea typeface="Lexend"/>
                <a:cs typeface="Lexend"/>
                <a:sym typeface="Lexend"/>
              </a:rPr>
              <a:t>Wersje PS5/XSX wydane w kwietniu 2022</a:t>
            </a:r>
            <a:endParaRPr sz="1600">
              <a:solidFill>
                <a:schemeClr val="lt1"/>
              </a:solidFill>
              <a:latin typeface="Lexend"/>
              <a:ea typeface="Lexend"/>
              <a:cs typeface="Lexend"/>
              <a:sym typeface="Lexend"/>
            </a:endParaRPr>
          </a:p>
        </p:txBody>
      </p:sp>
      <p:pic>
        <p:nvPicPr>
          <p:cNvPr id="334" name="Google Shape;334;p59"/>
          <p:cNvPicPr preferRelativeResize="0"/>
          <p:nvPr/>
        </p:nvPicPr>
        <p:blipFill>
          <a:blip r:embed="rId4">
            <a:alphaModFix/>
          </a:blip>
          <a:stretch>
            <a:fillRect/>
          </a:stretch>
        </p:blipFill>
        <p:spPr>
          <a:xfrm>
            <a:off x="13775" y="4529575"/>
            <a:ext cx="660075" cy="645925"/>
          </a:xfrm>
          <a:prstGeom prst="rect">
            <a:avLst/>
          </a:prstGeom>
          <a:noFill/>
          <a:ln>
            <a:noFill/>
          </a:ln>
        </p:spPr>
      </p:pic>
      <p:sp>
        <p:nvSpPr>
          <p:cNvPr id="335" name="Google Shape;335;p59"/>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pic>
        <p:nvPicPr>
          <p:cNvPr id="336" name="Google Shape;336;p59"/>
          <p:cNvPicPr preferRelativeResize="0"/>
          <p:nvPr/>
        </p:nvPicPr>
        <p:blipFill>
          <a:blip r:embed="rId5">
            <a:alphaModFix/>
          </a:blip>
          <a:stretch>
            <a:fillRect/>
          </a:stretch>
        </p:blipFill>
        <p:spPr>
          <a:xfrm>
            <a:off x="5969375" y="139400"/>
            <a:ext cx="3128725" cy="48516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xEl>
                                              <p:pRg end="0" st="0"/>
                                            </p:txEl>
                                          </p:spTgt>
                                        </p:tgtEl>
                                        <p:attrNameLst>
                                          <p:attrName>style.visibility</p:attrName>
                                        </p:attrNameLst>
                                      </p:cBhvr>
                                      <p:to>
                                        <p:strVal val="visible"/>
                                      </p:to>
                                    </p:set>
                                    <p:animEffect filter="fade" transition="in">
                                      <p:cBhvr>
                                        <p:cTn dur="1000"/>
                                        <p:tgtEl>
                                          <p:spTgt spid="3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xEl>
                                              <p:pRg end="1" st="1"/>
                                            </p:txEl>
                                          </p:spTgt>
                                        </p:tgtEl>
                                        <p:attrNameLst>
                                          <p:attrName>style.visibility</p:attrName>
                                        </p:attrNameLst>
                                      </p:cBhvr>
                                      <p:to>
                                        <p:strVal val="visible"/>
                                      </p:to>
                                    </p:set>
                                    <p:animEffect filter="fade" transition="in">
                                      <p:cBhvr>
                                        <p:cTn dur="1000"/>
                                        <p:tgtEl>
                                          <p:spTgt spid="3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xEl>
                                              <p:pRg end="2" st="2"/>
                                            </p:txEl>
                                          </p:spTgt>
                                        </p:tgtEl>
                                        <p:attrNameLst>
                                          <p:attrName>style.visibility</p:attrName>
                                        </p:attrNameLst>
                                      </p:cBhvr>
                                      <p:to>
                                        <p:strVal val="visible"/>
                                      </p:to>
                                    </p:set>
                                    <p:animEffect filter="fade" transition="in">
                                      <p:cBhvr>
                                        <p:cTn dur="1000"/>
                                        <p:tgtEl>
                                          <p:spTgt spid="33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xEl>
                                              <p:pRg end="3" st="3"/>
                                            </p:txEl>
                                          </p:spTgt>
                                        </p:tgtEl>
                                        <p:attrNameLst>
                                          <p:attrName>style.visibility</p:attrName>
                                        </p:attrNameLst>
                                      </p:cBhvr>
                                      <p:to>
                                        <p:strVal val="visible"/>
                                      </p:to>
                                    </p:set>
                                    <p:animEffect filter="fade" transition="in">
                                      <p:cBhvr>
                                        <p:cTn dur="1000"/>
                                        <p:tgtEl>
                                          <p:spTgt spid="33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xEl>
                                              <p:pRg end="4" st="4"/>
                                            </p:txEl>
                                          </p:spTgt>
                                        </p:tgtEl>
                                        <p:attrNameLst>
                                          <p:attrName>style.visibility</p:attrName>
                                        </p:attrNameLst>
                                      </p:cBhvr>
                                      <p:to>
                                        <p:strVal val="visible"/>
                                      </p:to>
                                    </p:set>
                                    <p:animEffect filter="fade" transition="in">
                                      <p:cBhvr>
                                        <p:cTn dur="1000"/>
                                        <p:tgtEl>
                                          <p:spTgt spid="33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xEl>
                                              <p:pRg end="5" st="5"/>
                                            </p:txEl>
                                          </p:spTgt>
                                        </p:tgtEl>
                                        <p:attrNameLst>
                                          <p:attrName>style.visibility</p:attrName>
                                        </p:attrNameLst>
                                      </p:cBhvr>
                                      <p:to>
                                        <p:strVal val="visible"/>
                                      </p:to>
                                    </p:set>
                                    <p:animEffect filter="fade" transition="in">
                                      <p:cBhvr>
                                        <p:cTn dur="1000"/>
                                        <p:tgtEl>
                                          <p:spTgt spid="333">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0" name="Shape 340"/>
        <p:cNvGrpSpPr/>
        <p:nvPr/>
      </p:nvGrpSpPr>
      <p:grpSpPr>
        <a:xfrm>
          <a:off x="0" y="0"/>
          <a:ext cx="0" cy="0"/>
          <a:chOff x="0" y="0"/>
          <a:chExt cx="0" cy="0"/>
        </a:xfrm>
      </p:grpSpPr>
      <p:pic>
        <p:nvPicPr>
          <p:cNvPr id="341" name="Google Shape;341;p60"/>
          <p:cNvPicPr preferRelativeResize="0"/>
          <p:nvPr/>
        </p:nvPicPr>
        <p:blipFill>
          <a:blip r:embed="rId3">
            <a:alphaModFix/>
          </a:blip>
          <a:stretch>
            <a:fillRect/>
          </a:stretch>
        </p:blipFill>
        <p:spPr>
          <a:xfrm>
            <a:off x="-900" y="0"/>
            <a:ext cx="9210975" cy="5143500"/>
          </a:xfrm>
          <a:prstGeom prst="rect">
            <a:avLst/>
          </a:prstGeom>
          <a:noFill/>
          <a:ln>
            <a:noFill/>
          </a:ln>
        </p:spPr>
      </p:pic>
      <p:sp>
        <p:nvSpPr>
          <p:cNvPr id="342" name="Google Shape;342;p60"/>
          <p:cNvSpPr/>
          <p:nvPr/>
        </p:nvSpPr>
        <p:spPr>
          <a:xfrm>
            <a:off x="89650" y="792450"/>
            <a:ext cx="5771700" cy="3604500"/>
          </a:xfrm>
          <a:prstGeom prst="rect">
            <a:avLst/>
          </a:prstGeom>
          <a:noFill/>
          <a:ln>
            <a:noFill/>
          </a:ln>
        </p:spPr>
        <p:txBody>
          <a:bodyPr anchorCtr="0" anchor="t" bIns="39450" lIns="78925" spcFirstLastPara="1" rIns="78925" wrap="square" tIns="39450">
            <a:noAutofit/>
          </a:bodyPr>
          <a:lstStyle/>
          <a:p>
            <a:pPr indent="-317500" lvl="0" marL="457200" rtl="0" algn="l">
              <a:lnSpc>
                <a:spcPct val="115000"/>
              </a:lnSpc>
              <a:spcBef>
                <a:spcPts val="500"/>
              </a:spcBef>
              <a:spcAft>
                <a:spcPts val="0"/>
              </a:spcAft>
              <a:buClr>
                <a:schemeClr val="lt1"/>
              </a:buClr>
              <a:buSzPts val="1400"/>
              <a:buFont typeface="Lexend"/>
              <a:buChar char="●"/>
            </a:pPr>
            <a:r>
              <a:rPr lang="en">
                <a:solidFill>
                  <a:schemeClr val="lt1"/>
                </a:solidFill>
                <a:latin typeface="Lexend"/>
                <a:ea typeface="Lexend"/>
                <a:cs typeface="Lexend"/>
                <a:sym typeface="Lexend"/>
              </a:rPr>
              <a:t>Wysokie oceny mediów i graczy </a:t>
            </a:r>
            <a:r>
              <a:rPr lang="en">
                <a:solidFill>
                  <a:schemeClr val="lt1"/>
                </a:solidFill>
                <a:latin typeface="Lexend"/>
                <a:ea typeface="Lexend"/>
                <a:cs typeface="Lexend"/>
                <a:sym typeface="Lexend"/>
              </a:rPr>
              <a:t>(75% Metacritic/85% Steam reviews)</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Spektakularne kampanie Kickstarter i Early Access</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Efektywny marketing - wysoka sprzedaż (blisko 1 mln kopii) i duża społeczność graczy (1.3 mln wishlist)</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Stworzenie nowego silnego IP z perspektywami dalszego rozwoju</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Zachowanie niezależności zespołu produkcyjnego</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Unikatowe wykorzystanie technologii (fotogrametria)</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Zawartość audiowizualna i podstawy designu do wykorzystania w przyszłych projektach</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Premiera na 5 platformach sprzętowych</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Utrzymanie zakładanych ram produkcyjnych i budżetowych</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Liczne nagrody w mediach</a:t>
            </a:r>
            <a:endParaRPr>
              <a:solidFill>
                <a:schemeClr val="lt1"/>
              </a:solidFill>
              <a:latin typeface="Lexend"/>
              <a:ea typeface="Lexend"/>
              <a:cs typeface="Lexend"/>
              <a:sym typeface="Lexend"/>
            </a:endParaRPr>
          </a:p>
        </p:txBody>
      </p:sp>
      <p:sp>
        <p:nvSpPr>
          <p:cNvPr id="343" name="Google Shape;343;p60"/>
          <p:cNvSpPr/>
          <p:nvPr/>
        </p:nvSpPr>
        <p:spPr>
          <a:xfrm>
            <a:off x="358225" y="359425"/>
            <a:ext cx="5469900" cy="371700"/>
          </a:xfrm>
          <a:prstGeom prst="rect">
            <a:avLst/>
          </a:prstGeom>
          <a:noFill/>
          <a:ln>
            <a:noFill/>
          </a:ln>
        </p:spPr>
        <p:txBody>
          <a:bodyPr anchorCtr="0" anchor="t" bIns="39450" lIns="78925" spcFirstLastPara="1" rIns="78925" wrap="square" tIns="39450">
            <a:noAutofit/>
          </a:bodyPr>
          <a:lstStyle/>
          <a:p>
            <a:pPr indent="0" lvl="0" marL="0" marR="0" rtl="0" algn="l">
              <a:lnSpc>
                <a:spcPct val="100000"/>
              </a:lnSpc>
              <a:spcBef>
                <a:spcPts val="0"/>
              </a:spcBef>
              <a:spcAft>
                <a:spcPts val="0"/>
              </a:spcAft>
              <a:buNone/>
            </a:pPr>
            <a:r>
              <a:rPr b="1" lang="en" sz="2000">
                <a:solidFill>
                  <a:srgbClr val="FFFFFF"/>
                </a:solidFill>
                <a:latin typeface="Lexend"/>
                <a:ea typeface="Lexend"/>
                <a:cs typeface="Lexend"/>
                <a:sym typeface="Lexend"/>
              </a:rPr>
              <a:t>CHERNOBYLITE Osiągnięcia </a:t>
            </a:r>
            <a:r>
              <a:rPr b="1" lang="en" sz="2000">
                <a:solidFill>
                  <a:srgbClr val="FFFFFF"/>
                </a:solidFill>
                <a:latin typeface="Lexend"/>
                <a:ea typeface="Lexend"/>
                <a:cs typeface="Lexend"/>
                <a:sym typeface="Lexend"/>
              </a:rPr>
              <a:t>- TOP 10</a:t>
            </a:r>
            <a:endParaRPr b="1" sz="2000">
              <a:solidFill>
                <a:srgbClr val="FFFFFF"/>
              </a:solidFill>
              <a:latin typeface="Lexend"/>
              <a:ea typeface="Lexend"/>
              <a:cs typeface="Lexend"/>
              <a:sym typeface="Lexend"/>
            </a:endParaRPr>
          </a:p>
        </p:txBody>
      </p:sp>
      <p:pic>
        <p:nvPicPr>
          <p:cNvPr id="344" name="Google Shape;344;p60"/>
          <p:cNvPicPr preferRelativeResize="0"/>
          <p:nvPr/>
        </p:nvPicPr>
        <p:blipFill>
          <a:blip r:embed="rId4">
            <a:alphaModFix/>
          </a:blip>
          <a:stretch>
            <a:fillRect/>
          </a:stretch>
        </p:blipFill>
        <p:spPr>
          <a:xfrm>
            <a:off x="13775" y="4529575"/>
            <a:ext cx="660075" cy="645925"/>
          </a:xfrm>
          <a:prstGeom prst="rect">
            <a:avLst/>
          </a:prstGeom>
          <a:noFill/>
          <a:ln>
            <a:noFill/>
          </a:ln>
        </p:spPr>
      </p:pic>
      <p:sp>
        <p:nvSpPr>
          <p:cNvPr id="345" name="Google Shape;345;p60"/>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pic>
        <p:nvPicPr>
          <p:cNvPr id="346" name="Google Shape;346;p60"/>
          <p:cNvPicPr preferRelativeResize="0"/>
          <p:nvPr/>
        </p:nvPicPr>
        <p:blipFill>
          <a:blip r:embed="rId5">
            <a:alphaModFix/>
          </a:blip>
          <a:stretch>
            <a:fillRect/>
          </a:stretch>
        </p:blipFill>
        <p:spPr>
          <a:xfrm>
            <a:off x="6121486" y="0"/>
            <a:ext cx="2783779"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346"/>
                                        </p:tgtEl>
                                        <p:attrNameLst>
                                          <p:attrName>style.visibility</p:attrName>
                                        </p:attrNameLst>
                                      </p:cBhvr>
                                      <p:to>
                                        <p:strVal val="visible"/>
                                      </p:to>
                                    </p:set>
                                    <p:anim calcmode="lin" valueType="num">
                                      <p:cBhvr additive="base">
                                        <p:cTn dur="1000"/>
                                        <p:tgtEl>
                                          <p:spTgt spid="346"/>
                                        </p:tgtEl>
                                        <p:attrNameLst>
                                          <p:attrName>ppt_w</p:attrName>
                                        </p:attrNameLst>
                                      </p:cBhvr>
                                      <p:tavLst>
                                        <p:tav fmla="" tm="0">
                                          <p:val>
                                            <p:strVal val="0"/>
                                          </p:val>
                                        </p:tav>
                                        <p:tav fmla="" tm="100000">
                                          <p:val>
                                            <p:strVal val="#ppt_w"/>
                                          </p:val>
                                        </p:tav>
                                      </p:tavLst>
                                    </p:anim>
                                    <p:anim calcmode="lin" valueType="num">
                                      <p:cBhvr additive="base">
                                        <p:cTn dur="1000"/>
                                        <p:tgtEl>
                                          <p:spTgt spid="34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xEl>
                                              <p:pRg end="0" st="0"/>
                                            </p:txEl>
                                          </p:spTgt>
                                        </p:tgtEl>
                                        <p:attrNameLst>
                                          <p:attrName>style.visibility</p:attrName>
                                        </p:attrNameLst>
                                      </p:cBhvr>
                                      <p:to>
                                        <p:strVal val="visible"/>
                                      </p:to>
                                    </p:set>
                                    <p:animEffect filter="fade" transition="in">
                                      <p:cBhvr>
                                        <p:cTn dur="1000"/>
                                        <p:tgtEl>
                                          <p:spTgt spid="34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xEl>
                                              <p:pRg end="1" st="1"/>
                                            </p:txEl>
                                          </p:spTgt>
                                        </p:tgtEl>
                                        <p:attrNameLst>
                                          <p:attrName>style.visibility</p:attrName>
                                        </p:attrNameLst>
                                      </p:cBhvr>
                                      <p:to>
                                        <p:strVal val="visible"/>
                                      </p:to>
                                    </p:set>
                                    <p:animEffect filter="fade" transition="in">
                                      <p:cBhvr>
                                        <p:cTn dur="1000"/>
                                        <p:tgtEl>
                                          <p:spTgt spid="34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xEl>
                                              <p:pRg end="2" st="2"/>
                                            </p:txEl>
                                          </p:spTgt>
                                        </p:tgtEl>
                                        <p:attrNameLst>
                                          <p:attrName>style.visibility</p:attrName>
                                        </p:attrNameLst>
                                      </p:cBhvr>
                                      <p:to>
                                        <p:strVal val="visible"/>
                                      </p:to>
                                    </p:set>
                                    <p:animEffect filter="fade" transition="in">
                                      <p:cBhvr>
                                        <p:cTn dur="1000"/>
                                        <p:tgtEl>
                                          <p:spTgt spid="34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xEl>
                                              <p:pRg end="3" st="3"/>
                                            </p:txEl>
                                          </p:spTgt>
                                        </p:tgtEl>
                                        <p:attrNameLst>
                                          <p:attrName>style.visibility</p:attrName>
                                        </p:attrNameLst>
                                      </p:cBhvr>
                                      <p:to>
                                        <p:strVal val="visible"/>
                                      </p:to>
                                    </p:set>
                                    <p:animEffect filter="fade" transition="in">
                                      <p:cBhvr>
                                        <p:cTn dur="1000"/>
                                        <p:tgtEl>
                                          <p:spTgt spid="34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xEl>
                                              <p:pRg end="4" st="4"/>
                                            </p:txEl>
                                          </p:spTgt>
                                        </p:tgtEl>
                                        <p:attrNameLst>
                                          <p:attrName>style.visibility</p:attrName>
                                        </p:attrNameLst>
                                      </p:cBhvr>
                                      <p:to>
                                        <p:strVal val="visible"/>
                                      </p:to>
                                    </p:set>
                                    <p:animEffect filter="fade" transition="in">
                                      <p:cBhvr>
                                        <p:cTn dur="1000"/>
                                        <p:tgtEl>
                                          <p:spTgt spid="34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xEl>
                                              <p:pRg end="5" st="5"/>
                                            </p:txEl>
                                          </p:spTgt>
                                        </p:tgtEl>
                                        <p:attrNameLst>
                                          <p:attrName>style.visibility</p:attrName>
                                        </p:attrNameLst>
                                      </p:cBhvr>
                                      <p:to>
                                        <p:strVal val="visible"/>
                                      </p:to>
                                    </p:set>
                                    <p:animEffect filter="fade" transition="in">
                                      <p:cBhvr>
                                        <p:cTn dur="1000"/>
                                        <p:tgtEl>
                                          <p:spTgt spid="34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xEl>
                                              <p:pRg end="6" st="6"/>
                                            </p:txEl>
                                          </p:spTgt>
                                        </p:tgtEl>
                                        <p:attrNameLst>
                                          <p:attrName>style.visibility</p:attrName>
                                        </p:attrNameLst>
                                      </p:cBhvr>
                                      <p:to>
                                        <p:strVal val="visible"/>
                                      </p:to>
                                    </p:set>
                                    <p:animEffect filter="fade" transition="in">
                                      <p:cBhvr>
                                        <p:cTn dur="1000"/>
                                        <p:tgtEl>
                                          <p:spTgt spid="34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xEl>
                                              <p:pRg end="7" st="7"/>
                                            </p:txEl>
                                          </p:spTgt>
                                        </p:tgtEl>
                                        <p:attrNameLst>
                                          <p:attrName>style.visibility</p:attrName>
                                        </p:attrNameLst>
                                      </p:cBhvr>
                                      <p:to>
                                        <p:strVal val="visible"/>
                                      </p:to>
                                    </p:set>
                                    <p:animEffect filter="fade" transition="in">
                                      <p:cBhvr>
                                        <p:cTn dur="1000"/>
                                        <p:tgtEl>
                                          <p:spTgt spid="342">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xEl>
                                              <p:pRg end="8" st="8"/>
                                            </p:txEl>
                                          </p:spTgt>
                                        </p:tgtEl>
                                        <p:attrNameLst>
                                          <p:attrName>style.visibility</p:attrName>
                                        </p:attrNameLst>
                                      </p:cBhvr>
                                      <p:to>
                                        <p:strVal val="visible"/>
                                      </p:to>
                                    </p:set>
                                    <p:animEffect filter="fade" transition="in">
                                      <p:cBhvr>
                                        <p:cTn dur="1000"/>
                                        <p:tgtEl>
                                          <p:spTgt spid="342">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xEl>
                                              <p:pRg end="9" st="9"/>
                                            </p:txEl>
                                          </p:spTgt>
                                        </p:tgtEl>
                                        <p:attrNameLst>
                                          <p:attrName>style.visibility</p:attrName>
                                        </p:attrNameLst>
                                      </p:cBhvr>
                                      <p:to>
                                        <p:strVal val="visible"/>
                                      </p:to>
                                    </p:set>
                                    <p:animEffect filter="fade" transition="in">
                                      <p:cBhvr>
                                        <p:cTn dur="1000"/>
                                        <p:tgtEl>
                                          <p:spTgt spid="342">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0" name="Shape 350"/>
        <p:cNvGrpSpPr/>
        <p:nvPr/>
      </p:nvGrpSpPr>
      <p:grpSpPr>
        <a:xfrm>
          <a:off x="0" y="0"/>
          <a:ext cx="0" cy="0"/>
          <a:chOff x="0" y="0"/>
          <a:chExt cx="0" cy="0"/>
        </a:xfrm>
      </p:grpSpPr>
      <p:pic>
        <p:nvPicPr>
          <p:cNvPr id="351" name="Google Shape;351;p61"/>
          <p:cNvPicPr preferRelativeResize="0"/>
          <p:nvPr/>
        </p:nvPicPr>
        <p:blipFill>
          <a:blip r:embed="rId3">
            <a:alphaModFix/>
          </a:blip>
          <a:stretch>
            <a:fillRect/>
          </a:stretch>
        </p:blipFill>
        <p:spPr>
          <a:xfrm>
            <a:off x="-900" y="0"/>
            <a:ext cx="9210975" cy="5143500"/>
          </a:xfrm>
          <a:prstGeom prst="rect">
            <a:avLst/>
          </a:prstGeom>
          <a:noFill/>
          <a:ln>
            <a:noFill/>
          </a:ln>
        </p:spPr>
      </p:pic>
      <p:sp>
        <p:nvSpPr>
          <p:cNvPr id="352" name="Google Shape;352;p61"/>
          <p:cNvSpPr/>
          <p:nvPr/>
        </p:nvSpPr>
        <p:spPr>
          <a:xfrm>
            <a:off x="358225" y="359425"/>
            <a:ext cx="8851800" cy="371700"/>
          </a:xfrm>
          <a:prstGeom prst="rect">
            <a:avLst/>
          </a:prstGeom>
          <a:noFill/>
          <a:ln>
            <a:noFill/>
          </a:ln>
        </p:spPr>
        <p:txBody>
          <a:bodyPr anchorCtr="0" anchor="t" bIns="39450" lIns="78925" spcFirstLastPara="1" rIns="78925" wrap="square" tIns="39450">
            <a:noAutofit/>
          </a:bodyPr>
          <a:lstStyle/>
          <a:p>
            <a:pPr indent="0" lvl="0" marL="0" marR="0" rtl="0" algn="l">
              <a:lnSpc>
                <a:spcPct val="100000"/>
              </a:lnSpc>
              <a:spcBef>
                <a:spcPts val="0"/>
              </a:spcBef>
              <a:spcAft>
                <a:spcPts val="0"/>
              </a:spcAft>
              <a:buNone/>
            </a:pPr>
            <a:r>
              <a:rPr b="1" lang="en" sz="2000">
                <a:solidFill>
                  <a:srgbClr val="FFFFFF"/>
                </a:solidFill>
                <a:latin typeface="Lexend"/>
                <a:ea typeface="Lexend"/>
                <a:cs typeface="Lexend"/>
                <a:sym typeface="Lexend"/>
              </a:rPr>
              <a:t>CHERNOBYLITE - sukces na Kickstarterze</a:t>
            </a:r>
            <a:endParaRPr b="1" i="0" sz="2000" u="none" cap="none" strike="noStrike">
              <a:solidFill>
                <a:srgbClr val="FFFFFF"/>
              </a:solidFill>
              <a:latin typeface="Lexend"/>
              <a:ea typeface="Lexend"/>
              <a:cs typeface="Lexend"/>
              <a:sym typeface="Lexend"/>
            </a:endParaRPr>
          </a:p>
        </p:txBody>
      </p:sp>
      <p:pic>
        <p:nvPicPr>
          <p:cNvPr id="353" name="Google Shape;353;p61"/>
          <p:cNvPicPr preferRelativeResize="0"/>
          <p:nvPr/>
        </p:nvPicPr>
        <p:blipFill>
          <a:blip r:embed="rId4">
            <a:alphaModFix/>
          </a:blip>
          <a:stretch>
            <a:fillRect/>
          </a:stretch>
        </p:blipFill>
        <p:spPr>
          <a:xfrm>
            <a:off x="4061875" y="941700"/>
            <a:ext cx="4913602" cy="3508576"/>
          </a:xfrm>
          <a:prstGeom prst="rect">
            <a:avLst/>
          </a:prstGeom>
          <a:noFill/>
          <a:ln>
            <a:noFill/>
          </a:ln>
        </p:spPr>
      </p:pic>
      <p:sp>
        <p:nvSpPr>
          <p:cNvPr id="354" name="Google Shape;354;p61"/>
          <p:cNvSpPr/>
          <p:nvPr/>
        </p:nvSpPr>
        <p:spPr>
          <a:xfrm>
            <a:off x="233575" y="1356125"/>
            <a:ext cx="3752100" cy="2953800"/>
          </a:xfrm>
          <a:prstGeom prst="rect">
            <a:avLst/>
          </a:prstGeom>
          <a:noFill/>
          <a:ln>
            <a:noFill/>
          </a:ln>
        </p:spPr>
        <p:txBody>
          <a:bodyPr anchorCtr="0" anchor="t" bIns="39450" lIns="78925" spcFirstLastPara="1" rIns="78925" wrap="square" tIns="39450">
            <a:noAutofit/>
          </a:bodyPr>
          <a:lstStyle/>
          <a:p>
            <a:pPr indent="-323850" lvl="0" marL="457200" rtl="0" algn="l">
              <a:spcBef>
                <a:spcPts val="0"/>
              </a:spcBef>
              <a:spcAft>
                <a:spcPts val="0"/>
              </a:spcAft>
              <a:buClr>
                <a:srgbClr val="EFEFEF"/>
              </a:buClr>
              <a:buSzPts val="1500"/>
              <a:buFont typeface="Lexend"/>
              <a:buChar char="●"/>
            </a:pPr>
            <a:r>
              <a:rPr lang="en" sz="1500">
                <a:solidFill>
                  <a:srgbClr val="EFEFEF"/>
                </a:solidFill>
                <a:latin typeface="Lexend"/>
                <a:ea typeface="Lexend"/>
                <a:cs typeface="Lexend"/>
                <a:sym typeface="Lexend"/>
              </a:rPr>
              <a:t>#2 polskich gier na Kickstarterze</a:t>
            </a:r>
            <a:endParaRPr sz="1500">
              <a:solidFill>
                <a:srgbClr val="EFEFEF"/>
              </a:solidFill>
              <a:latin typeface="Lexend"/>
              <a:ea typeface="Lexend"/>
              <a:cs typeface="Lexend"/>
              <a:sym typeface="Lexend"/>
            </a:endParaRPr>
          </a:p>
          <a:p>
            <a:pPr indent="-323850" lvl="0" marL="457200" rtl="0" algn="l">
              <a:spcBef>
                <a:spcPts val="0"/>
              </a:spcBef>
              <a:spcAft>
                <a:spcPts val="0"/>
              </a:spcAft>
              <a:buClr>
                <a:srgbClr val="EFEFEF"/>
              </a:buClr>
              <a:buSzPts val="1500"/>
              <a:buFont typeface="Lexend"/>
              <a:buChar char="●"/>
            </a:pPr>
            <a:r>
              <a:rPr lang="en" sz="1500">
                <a:solidFill>
                  <a:srgbClr val="EFEFEF"/>
                </a:solidFill>
                <a:latin typeface="Lexend"/>
                <a:ea typeface="Lexend"/>
                <a:cs typeface="Lexend"/>
                <a:sym typeface="Lexend"/>
              </a:rPr>
              <a:t>3350 wspierających</a:t>
            </a:r>
            <a:endParaRPr sz="1500">
              <a:solidFill>
                <a:srgbClr val="EFEFEF"/>
              </a:solidFill>
              <a:latin typeface="Lexend"/>
              <a:ea typeface="Lexend"/>
              <a:cs typeface="Lexend"/>
              <a:sym typeface="Lexend"/>
            </a:endParaRPr>
          </a:p>
          <a:p>
            <a:pPr indent="-323850" lvl="0" marL="457200" rtl="0" algn="l">
              <a:spcBef>
                <a:spcPts val="0"/>
              </a:spcBef>
              <a:spcAft>
                <a:spcPts val="0"/>
              </a:spcAft>
              <a:buClr>
                <a:srgbClr val="EFEFEF"/>
              </a:buClr>
              <a:buSzPts val="1500"/>
              <a:buFont typeface="Lexend"/>
              <a:buChar char="●"/>
            </a:pPr>
            <a:r>
              <a:rPr lang="en" sz="1500">
                <a:solidFill>
                  <a:srgbClr val="EFEFEF"/>
                </a:solidFill>
                <a:latin typeface="Lexend"/>
                <a:ea typeface="Lexend"/>
                <a:cs typeface="Lexend"/>
                <a:sym typeface="Lexend"/>
              </a:rPr>
              <a:t>+75 tys. zapisów na wishlisty Steam</a:t>
            </a:r>
            <a:endParaRPr sz="1500">
              <a:solidFill>
                <a:srgbClr val="EFEFEF"/>
              </a:solidFill>
              <a:latin typeface="Lexend"/>
              <a:ea typeface="Lexend"/>
              <a:cs typeface="Lexend"/>
              <a:sym typeface="Lexend"/>
            </a:endParaRPr>
          </a:p>
          <a:p>
            <a:pPr indent="-323850" lvl="0" marL="457200" rtl="0" algn="l">
              <a:spcBef>
                <a:spcPts val="0"/>
              </a:spcBef>
              <a:spcAft>
                <a:spcPts val="0"/>
              </a:spcAft>
              <a:buClr>
                <a:srgbClr val="EFEFEF"/>
              </a:buClr>
              <a:buSzPts val="1500"/>
              <a:buFont typeface="Lexend"/>
              <a:buChar char="●"/>
            </a:pPr>
            <a:r>
              <a:rPr lang="en" sz="1500">
                <a:solidFill>
                  <a:srgbClr val="EFEFEF"/>
                </a:solidFill>
                <a:latin typeface="Lexend"/>
                <a:ea typeface="Lexend"/>
                <a:cs typeface="Lexend"/>
                <a:sym typeface="Lexend"/>
              </a:rPr>
              <a:t>206% zakładanego celu</a:t>
            </a:r>
            <a:endParaRPr sz="1500">
              <a:solidFill>
                <a:srgbClr val="EFEFEF"/>
              </a:solidFill>
              <a:latin typeface="Lexend"/>
              <a:ea typeface="Lexend"/>
              <a:cs typeface="Lexend"/>
              <a:sym typeface="Lexend"/>
            </a:endParaRPr>
          </a:p>
          <a:p>
            <a:pPr indent="-323850" lvl="0" marL="457200" rtl="0" algn="l">
              <a:spcBef>
                <a:spcPts val="0"/>
              </a:spcBef>
              <a:spcAft>
                <a:spcPts val="0"/>
              </a:spcAft>
              <a:buClr>
                <a:srgbClr val="EFEFEF"/>
              </a:buClr>
              <a:buSzPts val="1500"/>
              <a:buFont typeface="Lexend"/>
              <a:buChar char="●"/>
            </a:pPr>
            <a:r>
              <a:rPr lang="en" sz="1500">
                <a:solidFill>
                  <a:srgbClr val="EFEFEF"/>
                </a:solidFill>
                <a:latin typeface="Lexend"/>
                <a:ea typeface="Lexend"/>
                <a:cs typeface="Lexend"/>
                <a:sym typeface="Lexend"/>
              </a:rPr>
              <a:t>Średni poziom wpłaty 61 USD</a:t>
            </a:r>
            <a:endParaRPr sz="1500">
              <a:solidFill>
                <a:srgbClr val="EFEFEF"/>
              </a:solidFill>
              <a:latin typeface="Lexend"/>
              <a:ea typeface="Lexend"/>
              <a:cs typeface="Lexend"/>
              <a:sym typeface="Lexend"/>
            </a:endParaRPr>
          </a:p>
          <a:p>
            <a:pPr indent="-323850" lvl="0" marL="457200" rtl="0" algn="l">
              <a:spcBef>
                <a:spcPts val="0"/>
              </a:spcBef>
              <a:spcAft>
                <a:spcPts val="0"/>
              </a:spcAft>
              <a:buClr>
                <a:srgbClr val="EFEFEF"/>
              </a:buClr>
              <a:buSzPts val="1500"/>
              <a:buFont typeface="Lexend"/>
              <a:buChar char="●"/>
            </a:pPr>
            <a:r>
              <a:rPr lang="en" sz="1500">
                <a:solidFill>
                  <a:srgbClr val="EFEFEF"/>
                </a:solidFill>
                <a:latin typeface="Lexend"/>
                <a:ea typeface="Lexend"/>
                <a:cs typeface="Lexend"/>
                <a:sym typeface="Lexend"/>
              </a:rPr>
              <a:t>Miliony wyświetleń wideo</a:t>
            </a:r>
            <a:endParaRPr sz="1500">
              <a:solidFill>
                <a:srgbClr val="EFEFEF"/>
              </a:solidFill>
              <a:latin typeface="Lexend"/>
              <a:ea typeface="Lexend"/>
              <a:cs typeface="Lexend"/>
              <a:sym typeface="Lexend"/>
            </a:endParaRPr>
          </a:p>
          <a:p>
            <a:pPr indent="-323850" lvl="0" marL="457200" rtl="0" algn="l">
              <a:spcBef>
                <a:spcPts val="0"/>
              </a:spcBef>
              <a:spcAft>
                <a:spcPts val="0"/>
              </a:spcAft>
              <a:buClr>
                <a:srgbClr val="EFEFEF"/>
              </a:buClr>
              <a:buSzPts val="1500"/>
              <a:buFont typeface="Lexend"/>
              <a:buChar char="●"/>
            </a:pPr>
            <a:r>
              <a:rPr lang="en" sz="1500">
                <a:solidFill>
                  <a:srgbClr val="EFEFEF"/>
                </a:solidFill>
                <a:latin typeface="Lexend"/>
                <a:ea typeface="Lexend"/>
                <a:cs typeface="Lexend"/>
                <a:sym typeface="Lexend"/>
              </a:rPr>
              <a:t>Tysiące wzmianek w mediach</a:t>
            </a:r>
            <a:endParaRPr sz="1500">
              <a:solidFill>
                <a:srgbClr val="EFEFEF"/>
              </a:solidFill>
              <a:latin typeface="Lexend"/>
              <a:ea typeface="Lexend"/>
              <a:cs typeface="Lexend"/>
              <a:sym typeface="Lexend"/>
            </a:endParaRPr>
          </a:p>
          <a:p>
            <a:pPr indent="-323850" lvl="0" marL="457200" rtl="0" algn="l">
              <a:spcBef>
                <a:spcPts val="0"/>
              </a:spcBef>
              <a:spcAft>
                <a:spcPts val="0"/>
              </a:spcAft>
              <a:buClr>
                <a:srgbClr val="EFEFEF"/>
              </a:buClr>
              <a:buSzPts val="1500"/>
              <a:buFont typeface="Lexend"/>
              <a:buChar char="●"/>
            </a:pPr>
            <a:r>
              <a:rPr lang="en" sz="1500">
                <a:solidFill>
                  <a:srgbClr val="EFEFEF"/>
                </a:solidFill>
                <a:latin typeface="Lexend"/>
                <a:ea typeface="Lexend"/>
                <a:cs typeface="Lexend"/>
                <a:sym typeface="Lexend"/>
              </a:rPr>
              <a:t>Demo z Kickstartera wygrało nagrody Big Fish Grand Prix i The Best Polish Indie</a:t>
            </a:r>
            <a:endParaRPr sz="1500">
              <a:solidFill>
                <a:srgbClr val="EFEFEF"/>
              </a:solidFill>
              <a:latin typeface="Lexend"/>
              <a:ea typeface="Lexend"/>
              <a:cs typeface="Lexend"/>
              <a:sym typeface="Lexend"/>
            </a:endParaRPr>
          </a:p>
        </p:txBody>
      </p:sp>
      <p:pic>
        <p:nvPicPr>
          <p:cNvPr id="355" name="Google Shape;355;p61"/>
          <p:cNvPicPr preferRelativeResize="0"/>
          <p:nvPr/>
        </p:nvPicPr>
        <p:blipFill>
          <a:blip r:embed="rId5">
            <a:alphaModFix/>
          </a:blip>
          <a:stretch>
            <a:fillRect/>
          </a:stretch>
        </p:blipFill>
        <p:spPr>
          <a:xfrm>
            <a:off x="13775" y="4529575"/>
            <a:ext cx="660075" cy="645925"/>
          </a:xfrm>
          <a:prstGeom prst="rect">
            <a:avLst/>
          </a:prstGeom>
          <a:noFill/>
          <a:ln>
            <a:noFill/>
          </a:ln>
        </p:spPr>
      </p:pic>
      <p:sp>
        <p:nvSpPr>
          <p:cNvPr id="356" name="Google Shape;356;p61"/>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1000"/>
                                        <p:tgtEl>
                                          <p:spTgt spid="3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360" name="Shape 360"/>
        <p:cNvGrpSpPr/>
        <p:nvPr/>
      </p:nvGrpSpPr>
      <p:grpSpPr>
        <a:xfrm>
          <a:off x="0" y="0"/>
          <a:ext cx="0" cy="0"/>
          <a:chOff x="0" y="0"/>
          <a:chExt cx="0" cy="0"/>
        </a:xfrm>
      </p:grpSpPr>
      <p:sp>
        <p:nvSpPr>
          <p:cNvPr id="361" name="Google Shape;361;p62"/>
          <p:cNvSpPr/>
          <p:nvPr/>
        </p:nvSpPr>
        <p:spPr>
          <a:xfrm>
            <a:off x="380972" y="311648"/>
            <a:ext cx="8243100" cy="1192500"/>
          </a:xfrm>
          <a:prstGeom prst="rect">
            <a:avLst/>
          </a:prstGeom>
          <a:noFill/>
          <a:ln>
            <a:noFill/>
          </a:ln>
        </p:spPr>
        <p:txBody>
          <a:bodyPr anchorCtr="0" anchor="t" bIns="39425" lIns="78900" spcFirstLastPara="1" rIns="78900" wrap="square" tIns="39425">
            <a:noAutofit/>
          </a:bodyPr>
          <a:lstStyle/>
          <a:p>
            <a:pPr indent="0" lvl="0" marL="0" marR="0" rtl="0" algn="l">
              <a:spcBef>
                <a:spcPts val="0"/>
              </a:spcBef>
              <a:spcAft>
                <a:spcPts val="0"/>
              </a:spcAft>
              <a:buNone/>
            </a:pPr>
            <a:r>
              <a:rPr b="1" lang="en" sz="3600">
                <a:solidFill>
                  <a:srgbClr val="FFFFFF"/>
                </a:solidFill>
                <a:latin typeface="Lexend"/>
                <a:ea typeface="Lexend"/>
                <a:cs typeface="Lexend"/>
                <a:sym typeface="Lexend"/>
              </a:rPr>
              <a:t>STRATEGIA SPÓŁKI</a:t>
            </a:r>
            <a:r>
              <a:rPr b="1" i="0" lang="en" sz="3600" u="none" cap="none" strike="noStrike">
                <a:solidFill>
                  <a:srgbClr val="FFFFFF"/>
                </a:solidFill>
                <a:latin typeface="Lexend"/>
                <a:ea typeface="Lexend"/>
                <a:cs typeface="Lexend"/>
                <a:sym typeface="Lexend"/>
              </a:rPr>
              <a:t> </a:t>
            </a:r>
            <a:endParaRPr b="1" i="0" sz="3600" u="none" cap="none" strike="noStrike">
              <a:solidFill>
                <a:srgbClr val="FFFFFF"/>
              </a:solidFill>
              <a:latin typeface="Lexend"/>
              <a:ea typeface="Lexend"/>
              <a:cs typeface="Lexend"/>
              <a:sym typeface="Lexend"/>
            </a:endParaRPr>
          </a:p>
          <a:p>
            <a:pPr indent="0" lvl="0" marL="0" marR="0" rtl="0" algn="l">
              <a:lnSpc>
                <a:spcPct val="100000"/>
              </a:lnSpc>
              <a:spcBef>
                <a:spcPts val="0"/>
              </a:spcBef>
              <a:spcAft>
                <a:spcPts val="0"/>
              </a:spcAft>
              <a:buClr>
                <a:srgbClr val="FFFFFF"/>
              </a:buClr>
              <a:buSzPts val="3600"/>
              <a:buFont typeface="Arial"/>
              <a:buNone/>
            </a:pPr>
            <a:r>
              <a:rPr b="1" lang="en" sz="3600">
                <a:solidFill>
                  <a:srgbClr val="FFFFFF"/>
                </a:solidFill>
                <a:latin typeface="Lexend"/>
                <a:ea typeface="Lexend"/>
                <a:cs typeface="Lexend"/>
                <a:sym typeface="Lexend"/>
              </a:rPr>
              <a:t>2023-2026</a:t>
            </a:r>
            <a:endParaRPr>
              <a:latin typeface="Lexend"/>
              <a:ea typeface="Lexend"/>
              <a:cs typeface="Lexend"/>
              <a:sym typeface="Lexend"/>
            </a:endParaRPr>
          </a:p>
          <a:p>
            <a:pPr indent="0" lvl="0" marL="0" marR="0" rtl="0" algn="l">
              <a:lnSpc>
                <a:spcPct val="100000"/>
              </a:lnSpc>
              <a:spcBef>
                <a:spcPts val="0"/>
              </a:spcBef>
              <a:spcAft>
                <a:spcPts val="0"/>
              </a:spcAft>
              <a:buClr>
                <a:srgbClr val="000000"/>
              </a:buClr>
              <a:buSzPts val="2800"/>
              <a:buFont typeface="Calibri"/>
              <a:buNone/>
            </a:pPr>
            <a:r>
              <a:t/>
            </a:r>
            <a:endParaRPr b="1" i="0" sz="2800" u="none" cap="none" strike="noStrike">
              <a:solidFill>
                <a:srgbClr val="FFFFFF"/>
              </a:solidFill>
              <a:latin typeface="Lexend"/>
              <a:ea typeface="Lexend"/>
              <a:cs typeface="Lexend"/>
              <a:sym typeface="Lexend"/>
            </a:endParaRPr>
          </a:p>
        </p:txBody>
      </p:sp>
      <p:pic>
        <p:nvPicPr>
          <p:cNvPr id="362" name="Google Shape;362;p62"/>
          <p:cNvPicPr preferRelativeResize="0"/>
          <p:nvPr/>
        </p:nvPicPr>
        <p:blipFill rotWithShape="1">
          <a:blip r:embed="rId4">
            <a:alphaModFix/>
          </a:blip>
          <a:srcRect b="19731" l="22583" r="25525" t="12742"/>
          <a:stretch/>
        </p:blipFill>
        <p:spPr>
          <a:xfrm>
            <a:off x="5924528" y="-13646"/>
            <a:ext cx="3245944" cy="2926086"/>
          </a:xfrm>
          <a:prstGeom prst="rect">
            <a:avLst/>
          </a:prstGeom>
          <a:noFill/>
          <a:ln>
            <a:noFill/>
          </a:ln>
        </p:spPr>
      </p:pic>
      <p:sp>
        <p:nvSpPr>
          <p:cNvPr id="363" name="Google Shape;363;p62"/>
          <p:cNvSpPr/>
          <p:nvPr/>
        </p:nvSpPr>
        <p:spPr>
          <a:xfrm>
            <a:off x="417675" y="1645300"/>
            <a:ext cx="8243100" cy="1447800"/>
          </a:xfrm>
          <a:prstGeom prst="rect">
            <a:avLst/>
          </a:prstGeom>
          <a:noFill/>
          <a:ln>
            <a:noFill/>
          </a:ln>
        </p:spPr>
        <p:txBody>
          <a:bodyPr anchorCtr="0" anchor="t" bIns="39425" lIns="78900" spcFirstLastPara="1" rIns="78900" wrap="square" tIns="39425">
            <a:noAutofit/>
          </a:bodyPr>
          <a:lstStyle/>
          <a:p>
            <a:pPr indent="0" lvl="0" marL="0" marR="0" rtl="0" algn="l">
              <a:lnSpc>
                <a:spcPct val="100000"/>
              </a:lnSpc>
              <a:spcBef>
                <a:spcPts val="0"/>
              </a:spcBef>
              <a:spcAft>
                <a:spcPts val="0"/>
              </a:spcAft>
              <a:buNone/>
            </a:pPr>
            <a:r>
              <a:rPr lang="en">
                <a:solidFill>
                  <a:srgbClr val="FFFFFF"/>
                </a:solidFill>
                <a:latin typeface="Lexend"/>
                <a:ea typeface="Lexend"/>
                <a:cs typeface="Lexend"/>
                <a:sym typeface="Lexend"/>
              </a:rPr>
              <a:t>Cele strategiczne:</a:t>
            </a:r>
            <a:endParaRPr>
              <a:solidFill>
                <a:srgbClr val="FFFFFF"/>
              </a:solidFill>
              <a:latin typeface="Lexend"/>
              <a:ea typeface="Lexend"/>
              <a:cs typeface="Lexend"/>
              <a:sym typeface="Lexend"/>
            </a:endParaRPr>
          </a:p>
          <a:p>
            <a:pPr indent="-317500" lvl="0" marL="457200" marR="0" rtl="0" algn="l">
              <a:lnSpc>
                <a:spcPct val="100000"/>
              </a:lnSpc>
              <a:spcBef>
                <a:spcPts val="0"/>
              </a:spcBef>
              <a:spcAft>
                <a:spcPts val="0"/>
              </a:spcAft>
              <a:buClr>
                <a:srgbClr val="FFFFFF"/>
              </a:buClr>
              <a:buSzPts val="1400"/>
              <a:buFont typeface="Lexend"/>
              <a:buChar char="●"/>
            </a:pPr>
            <a:r>
              <a:rPr lang="en">
                <a:solidFill>
                  <a:srgbClr val="FFFFFF"/>
                </a:solidFill>
                <a:latin typeface="Lexend"/>
                <a:ea typeface="Lexend"/>
                <a:cs typeface="Lexend"/>
                <a:sym typeface="Lexend"/>
              </a:rPr>
              <a:t>Umocnienie pozycji niezależnego dewelopera i wydawcy</a:t>
            </a:r>
            <a:endParaRPr>
              <a:solidFill>
                <a:srgbClr val="FFFFFF"/>
              </a:solidFill>
              <a:latin typeface="Lexend"/>
              <a:ea typeface="Lexend"/>
              <a:cs typeface="Lexend"/>
              <a:sym typeface="Lexend"/>
            </a:endParaRPr>
          </a:p>
          <a:p>
            <a:pPr indent="-317500" lvl="0" marL="457200" marR="0" rtl="0" algn="l">
              <a:lnSpc>
                <a:spcPct val="100000"/>
              </a:lnSpc>
              <a:spcBef>
                <a:spcPts val="0"/>
              </a:spcBef>
              <a:spcAft>
                <a:spcPts val="0"/>
              </a:spcAft>
              <a:buClr>
                <a:srgbClr val="FFFFFF"/>
              </a:buClr>
              <a:buSzPts val="1400"/>
              <a:buFont typeface="Lexend"/>
              <a:buChar char="●"/>
            </a:pPr>
            <a:r>
              <a:rPr lang="en">
                <a:solidFill>
                  <a:srgbClr val="FFFFFF"/>
                </a:solidFill>
                <a:latin typeface="Lexend"/>
                <a:ea typeface="Lexend"/>
                <a:cs typeface="Lexend"/>
                <a:sym typeface="Lexend"/>
              </a:rPr>
              <a:t>Osiągnięcie wiodącej pozycji w segmencie rozbudowanych </a:t>
            </a:r>
            <a:br>
              <a:rPr lang="en">
                <a:solidFill>
                  <a:srgbClr val="FFFFFF"/>
                </a:solidFill>
                <a:latin typeface="Lexend"/>
                <a:ea typeface="Lexend"/>
                <a:cs typeface="Lexend"/>
                <a:sym typeface="Lexend"/>
              </a:rPr>
            </a:br>
            <a:r>
              <a:rPr lang="en">
                <a:solidFill>
                  <a:srgbClr val="FFFFFF"/>
                </a:solidFill>
                <a:latin typeface="Lexend"/>
                <a:ea typeface="Lexend"/>
                <a:cs typeface="Lexend"/>
                <a:sym typeface="Lexend"/>
              </a:rPr>
              <a:t>gier AA/AA+</a:t>
            </a:r>
            <a:endParaRPr>
              <a:solidFill>
                <a:srgbClr val="FFFFFF"/>
              </a:solidFill>
              <a:latin typeface="Lexend"/>
              <a:ea typeface="Lexend"/>
              <a:cs typeface="Lexend"/>
              <a:sym typeface="Lexend"/>
            </a:endParaRPr>
          </a:p>
          <a:p>
            <a:pPr indent="-317500" lvl="0" marL="457200" marR="0" rtl="0" algn="l">
              <a:lnSpc>
                <a:spcPct val="100000"/>
              </a:lnSpc>
              <a:spcBef>
                <a:spcPts val="0"/>
              </a:spcBef>
              <a:spcAft>
                <a:spcPts val="0"/>
              </a:spcAft>
              <a:buClr>
                <a:srgbClr val="FFFFFF"/>
              </a:buClr>
              <a:buSzPts val="1400"/>
              <a:buFont typeface="Lexend"/>
              <a:buChar char="●"/>
            </a:pPr>
            <a:r>
              <a:rPr lang="en">
                <a:solidFill>
                  <a:srgbClr val="FFFFFF"/>
                </a:solidFill>
                <a:latin typeface="Lexend"/>
                <a:ea typeface="Lexend"/>
                <a:cs typeface="Lexend"/>
                <a:sym typeface="Lexend"/>
              </a:rPr>
              <a:t>Utrzymanie statusu lidera w zakresie rozwoju unikatowych </a:t>
            </a:r>
            <a:br>
              <a:rPr lang="en">
                <a:solidFill>
                  <a:srgbClr val="FFFFFF"/>
                </a:solidFill>
                <a:latin typeface="Lexend"/>
                <a:ea typeface="Lexend"/>
                <a:cs typeface="Lexend"/>
                <a:sym typeface="Lexend"/>
              </a:rPr>
            </a:br>
            <a:r>
              <a:rPr lang="en">
                <a:solidFill>
                  <a:srgbClr val="FFFFFF"/>
                </a:solidFill>
                <a:latin typeface="Lexend"/>
                <a:ea typeface="Lexend"/>
                <a:cs typeface="Lexend"/>
                <a:sym typeface="Lexend"/>
              </a:rPr>
              <a:t>technologii wspierających tworzenie gier oraz aplikacji interaktywnych</a:t>
            </a:r>
            <a:endParaRPr>
              <a:solidFill>
                <a:srgbClr val="FFFFFF"/>
              </a:solidFill>
              <a:latin typeface="Lexend"/>
              <a:ea typeface="Lexend"/>
              <a:cs typeface="Lexend"/>
              <a:sym typeface="Lexend"/>
            </a:endParaRPr>
          </a:p>
        </p:txBody>
      </p:sp>
      <p:sp>
        <p:nvSpPr>
          <p:cNvPr id="364" name="Google Shape;364;p62"/>
          <p:cNvSpPr/>
          <p:nvPr/>
        </p:nvSpPr>
        <p:spPr>
          <a:xfrm>
            <a:off x="341475" y="3093100"/>
            <a:ext cx="8243100" cy="1447800"/>
          </a:xfrm>
          <a:prstGeom prst="rect">
            <a:avLst/>
          </a:prstGeom>
          <a:noFill/>
          <a:ln>
            <a:noFill/>
          </a:ln>
        </p:spPr>
        <p:txBody>
          <a:bodyPr anchorCtr="0" anchor="t" bIns="39425" lIns="78900" spcFirstLastPara="1" rIns="78900" wrap="square" tIns="39425">
            <a:noAutofit/>
          </a:bodyPr>
          <a:lstStyle/>
          <a:p>
            <a:pPr indent="0" lvl="0" marL="0" marR="0" rtl="0" algn="l">
              <a:lnSpc>
                <a:spcPct val="100000"/>
              </a:lnSpc>
              <a:spcBef>
                <a:spcPts val="0"/>
              </a:spcBef>
              <a:spcAft>
                <a:spcPts val="0"/>
              </a:spcAft>
              <a:buNone/>
            </a:pPr>
            <a:r>
              <a:rPr lang="en">
                <a:solidFill>
                  <a:srgbClr val="FFFFFF"/>
                </a:solidFill>
                <a:latin typeface="Lexend"/>
                <a:ea typeface="Lexend"/>
                <a:cs typeface="Lexend"/>
                <a:sym typeface="Lexend"/>
              </a:rPr>
              <a:t>Osiągniemy je poprzez:</a:t>
            </a:r>
            <a:endParaRPr>
              <a:solidFill>
                <a:srgbClr val="FFFFFF"/>
              </a:solidFill>
              <a:latin typeface="Lexend"/>
              <a:ea typeface="Lexend"/>
              <a:cs typeface="Lexend"/>
              <a:sym typeface="Lexend"/>
            </a:endParaRPr>
          </a:p>
          <a:p>
            <a:pPr indent="-317500" lvl="0" marL="457200" marR="0" rtl="0" algn="l">
              <a:lnSpc>
                <a:spcPct val="100000"/>
              </a:lnSpc>
              <a:spcBef>
                <a:spcPts val="0"/>
              </a:spcBef>
              <a:spcAft>
                <a:spcPts val="0"/>
              </a:spcAft>
              <a:buClr>
                <a:srgbClr val="FFFFFF"/>
              </a:buClr>
              <a:buSzPts val="1400"/>
              <a:buFont typeface="Lexend"/>
              <a:buChar char="●"/>
            </a:pPr>
            <a:r>
              <a:rPr lang="en">
                <a:solidFill>
                  <a:srgbClr val="FFFFFF"/>
                </a:solidFill>
                <a:latin typeface="Lexend"/>
                <a:ea typeface="Lexend"/>
                <a:cs typeface="Lexend"/>
                <a:sym typeface="Lexend"/>
              </a:rPr>
              <a:t>Rozwój marki Chernobylite w dotychczasowym zespole - samodzielne stworzenie i wydanie nowego projekt open-world RPG</a:t>
            </a:r>
            <a:endParaRPr>
              <a:solidFill>
                <a:srgbClr val="FFFFFF"/>
              </a:solidFill>
              <a:latin typeface="Lexend"/>
              <a:ea typeface="Lexend"/>
              <a:cs typeface="Lexend"/>
              <a:sym typeface="Lexend"/>
            </a:endParaRPr>
          </a:p>
          <a:p>
            <a:pPr indent="-317500" lvl="0" marL="457200" marR="0" rtl="0" algn="l">
              <a:lnSpc>
                <a:spcPct val="100000"/>
              </a:lnSpc>
              <a:spcBef>
                <a:spcPts val="0"/>
              </a:spcBef>
              <a:spcAft>
                <a:spcPts val="0"/>
              </a:spcAft>
              <a:buClr>
                <a:srgbClr val="FFFFFF"/>
              </a:buClr>
              <a:buSzPts val="1400"/>
              <a:buFont typeface="Lexend"/>
              <a:buChar char="●"/>
            </a:pPr>
            <a:r>
              <a:rPr lang="en">
                <a:solidFill>
                  <a:srgbClr val="FFFFFF"/>
                </a:solidFill>
                <a:latin typeface="Lexend"/>
                <a:ea typeface="Lexend"/>
                <a:cs typeface="Lexend"/>
                <a:sym typeface="Lexend"/>
              </a:rPr>
              <a:t>Stworzenie nowej gry/marki FPS (nazwa kodowa Wardevil) w zespole World War 3 </a:t>
            </a:r>
            <a:endParaRPr>
              <a:solidFill>
                <a:srgbClr val="FFFFFF"/>
              </a:solidFill>
              <a:latin typeface="Lexend"/>
              <a:ea typeface="Lexend"/>
              <a:cs typeface="Lexend"/>
              <a:sym typeface="Lexend"/>
            </a:endParaRPr>
          </a:p>
          <a:p>
            <a:pPr indent="-317500" lvl="0" marL="457200" marR="0" rtl="0" algn="l">
              <a:lnSpc>
                <a:spcPct val="100000"/>
              </a:lnSpc>
              <a:spcBef>
                <a:spcPts val="0"/>
              </a:spcBef>
              <a:spcAft>
                <a:spcPts val="0"/>
              </a:spcAft>
              <a:buClr>
                <a:srgbClr val="FFFFFF"/>
              </a:buClr>
              <a:buSzPts val="1400"/>
              <a:buFont typeface="Lexend"/>
              <a:buChar char="●"/>
            </a:pPr>
            <a:r>
              <a:rPr lang="en">
                <a:solidFill>
                  <a:srgbClr val="FFFFFF"/>
                </a:solidFill>
                <a:latin typeface="Lexend"/>
                <a:ea typeface="Lexend"/>
                <a:cs typeface="Lexend"/>
                <a:sym typeface="Lexend"/>
              </a:rPr>
              <a:t>Rozwój technologii podwójnego zastosowania (militarne i gamingowe)</a:t>
            </a:r>
            <a:endParaRPr>
              <a:solidFill>
                <a:srgbClr val="FFFFFF"/>
              </a:solidFill>
              <a:latin typeface="Lexend"/>
              <a:ea typeface="Lexend"/>
              <a:cs typeface="Lexend"/>
              <a:sym typeface="Lexend"/>
            </a:endParaRPr>
          </a:p>
          <a:p>
            <a:pPr indent="-317500" lvl="0" marL="457200" marR="0" rtl="0" algn="l">
              <a:lnSpc>
                <a:spcPct val="100000"/>
              </a:lnSpc>
              <a:spcBef>
                <a:spcPts val="0"/>
              </a:spcBef>
              <a:spcAft>
                <a:spcPts val="0"/>
              </a:spcAft>
              <a:buClr>
                <a:srgbClr val="FFFFFF"/>
              </a:buClr>
              <a:buSzPts val="1400"/>
              <a:buFont typeface="Lexend"/>
              <a:buChar char="●"/>
            </a:pPr>
            <a:r>
              <a:rPr lang="en">
                <a:solidFill>
                  <a:srgbClr val="FFFFFF"/>
                </a:solidFill>
                <a:latin typeface="Lexend"/>
                <a:ea typeface="Lexend"/>
                <a:cs typeface="Lexend"/>
                <a:sym typeface="Lexend"/>
              </a:rPr>
              <a:t>Rozwój projektów B + R (dotacje)</a:t>
            </a:r>
            <a:endParaRPr>
              <a:solidFill>
                <a:srgbClr val="FFFFFF"/>
              </a:solidFill>
              <a:latin typeface="Lexend"/>
              <a:ea typeface="Lexend"/>
              <a:cs typeface="Lexend"/>
              <a:sym typeface="Lexend"/>
            </a:endParaRPr>
          </a:p>
        </p:txBody>
      </p:sp>
      <p:pic>
        <p:nvPicPr>
          <p:cNvPr id="365" name="Google Shape;365;p62"/>
          <p:cNvPicPr preferRelativeResize="0"/>
          <p:nvPr/>
        </p:nvPicPr>
        <p:blipFill>
          <a:blip r:embed="rId5">
            <a:alphaModFix/>
          </a:blip>
          <a:stretch>
            <a:fillRect/>
          </a:stretch>
        </p:blipFill>
        <p:spPr>
          <a:xfrm>
            <a:off x="13775" y="4529575"/>
            <a:ext cx="660075" cy="645925"/>
          </a:xfrm>
          <a:prstGeom prst="rect">
            <a:avLst/>
          </a:prstGeom>
          <a:noFill/>
          <a:ln>
            <a:noFill/>
          </a:ln>
        </p:spPr>
      </p:pic>
      <p:sp>
        <p:nvSpPr>
          <p:cNvPr id="366" name="Google Shape;366;p62"/>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xEl>
                                              <p:pRg end="0" st="0"/>
                                            </p:txEl>
                                          </p:spTgt>
                                        </p:tgtEl>
                                        <p:attrNameLst>
                                          <p:attrName>style.visibility</p:attrName>
                                        </p:attrNameLst>
                                      </p:cBhvr>
                                      <p:to>
                                        <p:strVal val="visible"/>
                                      </p:to>
                                    </p:set>
                                    <p:animEffect filter="fade" transition="in">
                                      <p:cBhvr>
                                        <p:cTn dur="1000"/>
                                        <p:tgtEl>
                                          <p:spTgt spid="3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xEl>
                                              <p:pRg end="1" st="1"/>
                                            </p:txEl>
                                          </p:spTgt>
                                        </p:tgtEl>
                                        <p:attrNameLst>
                                          <p:attrName>style.visibility</p:attrName>
                                        </p:attrNameLst>
                                      </p:cBhvr>
                                      <p:to>
                                        <p:strVal val="visible"/>
                                      </p:to>
                                    </p:set>
                                    <p:animEffect filter="fade" transition="in">
                                      <p:cBhvr>
                                        <p:cTn dur="1000"/>
                                        <p:tgtEl>
                                          <p:spTgt spid="36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xEl>
                                              <p:pRg end="2" st="2"/>
                                            </p:txEl>
                                          </p:spTgt>
                                        </p:tgtEl>
                                        <p:attrNameLst>
                                          <p:attrName>style.visibility</p:attrName>
                                        </p:attrNameLst>
                                      </p:cBhvr>
                                      <p:to>
                                        <p:strVal val="visible"/>
                                      </p:to>
                                    </p:set>
                                    <p:animEffect filter="fade" transition="in">
                                      <p:cBhvr>
                                        <p:cTn dur="1000"/>
                                        <p:tgtEl>
                                          <p:spTgt spid="36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xEl>
                                              <p:pRg end="3" st="3"/>
                                            </p:txEl>
                                          </p:spTgt>
                                        </p:tgtEl>
                                        <p:attrNameLst>
                                          <p:attrName>style.visibility</p:attrName>
                                        </p:attrNameLst>
                                      </p:cBhvr>
                                      <p:to>
                                        <p:strVal val="visible"/>
                                      </p:to>
                                    </p:set>
                                    <p:animEffect filter="fade" transition="in">
                                      <p:cBhvr>
                                        <p:cTn dur="1000"/>
                                        <p:tgtEl>
                                          <p:spTgt spid="36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xEl>
                                              <p:pRg end="0" st="0"/>
                                            </p:txEl>
                                          </p:spTgt>
                                        </p:tgtEl>
                                        <p:attrNameLst>
                                          <p:attrName>style.visibility</p:attrName>
                                        </p:attrNameLst>
                                      </p:cBhvr>
                                      <p:to>
                                        <p:strVal val="visible"/>
                                      </p:to>
                                    </p:set>
                                    <p:animEffect filter="fade" transition="in">
                                      <p:cBhvr>
                                        <p:cTn dur="1000"/>
                                        <p:tgtEl>
                                          <p:spTgt spid="36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xEl>
                                              <p:pRg end="1" st="1"/>
                                            </p:txEl>
                                          </p:spTgt>
                                        </p:tgtEl>
                                        <p:attrNameLst>
                                          <p:attrName>style.visibility</p:attrName>
                                        </p:attrNameLst>
                                      </p:cBhvr>
                                      <p:to>
                                        <p:strVal val="visible"/>
                                      </p:to>
                                    </p:set>
                                    <p:animEffect filter="fade" transition="in">
                                      <p:cBhvr>
                                        <p:cTn dur="1000"/>
                                        <p:tgtEl>
                                          <p:spTgt spid="36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xEl>
                                              <p:pRg end="2" st="2"/>
                                            </p:txEl>
                                          </p:spTgt>
                                        </p:tgtEl>
                                        <p:attrNameLst>
                                          <p:attrName>style.visibility</p:attrName>
                                        </p:attrNameLst>
                                      </p:cBhvr>
                                      <p:to>
                                        <p:strVal val="visible"/>
                                      </p:to>
                                    </p:set>
                                    <p:animEffect filter="fade" transition="in">
                                      <p:cBhvr>
                                        <p:cTn dur="1000"/>
                                        <p:tgtEl>
                                          <p:spTgt spid="36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xEl>
                                              <p:pRg end="3" st="3"/>
                                            </p:txEl>
                                          </p:spTgt>
                                        </p:tgtEl>
                                        <p:attrNameLst>
                                          <p:attrName>style.visibility</p:attrName>
                                        </p:attrNameLst>
                                      </p:cBhvr>
                                      <p:to>
                                        <p:strVal val="visible"/>
                                      </p:to>
                                    </p:set>
                                    <p:animEffect filter="fade" transition="in">
                                      <p:cBhvr>
                                        <p:cTn dur="1000"/>
                                        <p:tgtEl>
                                          <p:spTgt spid="36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xEl>
                                              <p:pRg end="4" st="4"/>
                                            </p:txEl>
                                          </p:spTgt>
                                        </p:tgtEl>
                                        <p:attrNameLst>
                                          <p:attrName>style.visibility</p:attrName>
                                        </p:attrNameLst>
                                      </p:cBhvr>
                                      <p:to>
                                        <p:strVal val="visible"/>
                                      </p:to>
                                    </p:set>
                                    <p:animEffect filter="fade" transition="in">
                                      <p:cBhvr>
                                        <p:cTn dur="1000"/>
                                        <p:tgtEl>
                                          <p:spTgt spid="36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0" name="Shape 370"/>
        <p:cNvGrpSpPr/>
        <p:nvPr/>
      </p:nvGrpSpPr>
      <p:grpSpPr>
        <a:xfrm>
          <a:off x="0" y="0"/>
          <a:ext cx="0" cy="0"/>
          <a:chOff x="0" y="0"/>
          <a:chExt cx="0" cy="0"/>
        </a:xfrm>
      </p:grpSpPr>
      <p:grpSp>
        <p:nvGrpSpPr>
          <p:cNvPr id="371" name="Google Shape;371;p63"/>
          <p:cNvGrpSpPr/>
          <p:nvPr/>
        </p:nvGrpSpPr>
        <p:grpSpPr>
          <a:xfrm>
            <a:off x="1300125" y="1237776"/>
            <a:ext cx="1996500" cy="3210962"/>
            <a:chOff x="1300125" y="1237776"/>
            <a:chExt cx="1996500" cy="3210962"/>
          </a:xfrm>
        </p:grpSpPr>
        <p:pic>
          <p:nvPicPr>
            <p:cNvPr id="372" name="Google Shape;372;p63"/>
            <p:cNvPicPr preferRelativeResize="0"/>
            <p:nvPr/>
          </p:nvPicPr>
          <p:blipFill rotWithShape="1">
            <a:blip r:embed="rId4">
              <a:alphaModFix/>
            </a:blip>
            <a:srcRect b="8825" l="13936" r="12284" t="0"/>
            <a:stretch/>
          </p:blipFill>
          <p:spPr>
            <a:xfrm>
              <a:off x="1349084" y="1237776"/>
              <a:ext cx="1829977" cy="2511839"/>
            </a:xfrm>
            <a:prstGeom prst="rect">
              <a:avLst/>
            </a:prstGeom>
            <a:noFill/>
            <a:ln cap="flat" cmpd="sng" w="9525">
              <a:solidFill>
                <a:srgbClr val="FFFFFF"/>
              </a:solidFill>
              <a:prstDash val="solid"/>
              <a:round/>
              <a:headEnd len="sm" w="sm" type="none"/>
              <a:tailEnd len="sm" w="sm" type="none"/>
            </a:ln>
            <a:effectLst>
              <a:reflection blurRad="0" dir="5400000" dist="76200" endA="300" endPos="35000" fadeDir="5400012" kx="0" rotWithShape="0" algn="bl" stA="52000" stPos="0" sy="-100000" ky="0"/>
            </a:effectLst>
          </p:spPr>
        </p:pic>
        <p:sp>
          <p:nvSpPr>
            <p:cNvPr id="373" name="Google Shape;373;p63"/>
            <p:cNvSpPr txBox="1"/>
            <p:nvPr/>
          </p:nvSpPr>
          <p:spPr>
            <a:xfrm>
              <a:off x="1300125" y="3806439"/>
              <a:ext cx="1996500" cy="64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FFFFFF"/>
                  </a:solidFill>
                  <a:latin typeface="Lexend"/>
                  <a:ea typeface="Lexend"/>
                  <a:cs typeface="Lexend"/>
                  <a:sym typeface="Lexend"/>
                </a:rPr>
                <a:t>Dalsza monetyzacja tytułu</a:t>
              </a:r>
              <a:endParaRPr sz="800">
                <a:latin typeface="Lexend"/>
                <a:ea typeface="Lexend"/>
                <a:cs typeface="Lexend"/>
                <a:sym typeface="Lexend"/>
              </a:endParaRPr>
            </a:p>
          </p:txBody>
        </p:sp>
      </p:grpSp>
      <p:grpSp>
        <p:nvGrpSpPr>
          <p:cNvPr id="374" name="Google Shape;374;p63"/>
          <p:cNvGrpSpPr/>
          <p:nvPr/>
        </p:nvGrpSpPr>
        <p:grpSpPr>
          <a:xfrm>
            <a:off x="3507924" y="1237776"/>
            <a:ext cx="1911300" cy="3199870"/>
            <a:chOff x="3507924" y="1237776"/>
            <a:chExt cx="1911300" cy="3199870"/>
          </a:xfrm>
        </p:grpSpPr>
        <p:pic>
          <p:nvPicPr>
            <p:cNvPr id="375" name="Google Shape;375;p63"/>
            <p:cNvPicPr preferRelativeResize="0"/>
            <p:nvPr/>
          </p:nvPicPr>
          <p:blipFill rotWithShape="1">
            <a:blip r:embed="rId5">
              <a:alphaModFix/>
            </a:blip>
            <a:srcRect b="0" l="0" r="0" t="0"/>
            <a:stretch/>
          </p:blipFill>
          <p:spPr>
            <a:xfrm>
              <a:off x="3527397" y="1237776"/>
              <a:ext cx="1775970" cy="2511846"/>
            </a:xfrm>
            <a:prstGeom prst="rect">
              <a:avLst/>
            </a:prstGeom>
            <a:noFill/>
            <a:ln cap="flat" cmpd="sng" w="9525">
              <a:solidFill>
                <a:srgbClr val="FFFFFF"/>
              </a:solidFill>
              <a:prstDash val="solid"/>
              <a:round/>
              <a:headEnd len="sm" w="sm" type="none"/>
              <a:tailEnd len="sm" w="sm" type="none"/>
            </a:ln>
            <a:effectLst>
              <a:reflection blurRad="0" dir="5400000" dist="76200" endA="300" endPos="35000" fadeDir="5400012" kx="0" rotWithShape="0" algn="bl" stA="52000" stPos="0" sy="-100000" ky="0"/>
            </a:effectLst>
          </p:spPr>
        </p:pic>
        <p:sp>
          <p:nvSpPr>
            <p:cNvPr id="376" name="Google Shape;376;p63"/>
            <p:cNvSpPr txBox="1"/>
            <p:nvPr/>
          </p:nvSpPr>
          <p:spPr>
            <a:xfrm>
              <a:off x="3507924" y="3806446"/>
              <a:ext cx="1911300" cy="63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FFFFFF"/>
                  </a:solidFill>
                  <a:latin typeface="Lexend"/>
                  <a:ea typeface="Lexend"/>
                  <a:cs typeface="Lexend"/>
                  <a:sym typeface="Lexend"/>
                </a:rPr>
                <a:t>Dalsza monetyzacja i wsparcie tytułu</a:t>
              </a:r>
              <a:endParaRPr sz="800">
                <a:latin typeface="Lexend"/>
                <a:ea typeface="Lexend"/>
                <a:cs typeface="Lexend"/>
                <a:sym typeface="Lexend"/>
              </a:endParaRPr>
            </a:p>
          </p:txBody>
        </p:sp>
      </p:grpSp>
      <p:sp>
        <p:nvSpPr>
          <p:cNvPr id="377" name="Google Shape;377;p63"/>
          <p:cNvSpPr txBox="1"/>
          <p:nvPr>
            <p:ph type="title"/>
          </p:nvPr>
        </p:nvSpPr>
        <p:spPr>
          <a:xfrm>
            <a:off x="387900" y="368825"/>
            <a:ext cx="8520600" cy="572700"/>
          </a:xfrm>
          <a:prstGeom prst="rect">
            <a:avLst/>
          </a:prstGeom>
        </p:spPr>
        <p:txBody>
          <a:bodyPr anchorCtr="0" anchor="ctr" bIns="80150" lIns="80150" spcFirstLastPara="1" rIns="80150" wrap="square" tIns="80150">
            <a:noAutofit/>
          </a:bodyPr>
          <a:lstStyle/>
          <a:p>
            <a:pPr indent="0" lvl="0" marL="0" rtl="0" algn="l">
              <a:spcBef>
                <a:spcPts val="0"/>
              </a:spcBef>
              <a:spcAft>
                <a:spcPts val="0"/>
              </a:spcAft>
              <a:buNone/>
            </a:pPr>
            <a:r>
              <a:rPr b="1" lang="en" sz="2400">
                <a:solidFill>
                  <a:srgbClr val="FF0000"/>
                </a:solidFill>
                <a:latin typeface="Lexend"/>
                <a:ea typeface="Lexend"/>
                <a:cs typeface="Lexend"/>
                <a:sym typeface="Lexend"/>
              </a:rPr>
              <a:t>ROZWÓJ DOTYCHCZASOWYCH PROJEKTÓW</a:t>
            </a:r>
            <a:endParaRPr b="1" sz="2400">
              <a:solidFill>
                <a:srgbClr val="FF0000"/>
              </a:solidFill>
              <a:latin typeface="Lexend"/>
              <a:ea typeface="Lexend"/>
              <a:cs typeface="Lexend"/>
              <a:sym typeface="Lexend"/>
            </a:endParaRPr>
          </a:p>
        </p:txBody>
      </p:sp>
      <p:grpSp>
        <p:nvGrpSpPr>
          <p:cNvPr id="378" name="Google Shape;378;p63"/>
          <p:cNvGrpSpPr/>
          <p:nvPr/>
        </p:nvGrpSpPr>
        <p:grpSpPr>
          <a:xfrm>
            <a:off x="5641524" y="1330393"/>
            <a:ext cx="2006600" cy="3107253"/>
            <a:chOff x="5641524" y="1330393"/>
            <a:chExt cx="2006600" cy="3107253"/>
          </a:xfrm>
        </p:grpSpPr>
        <p:pic>
          <p:nvPicPr>
            <p:cNvPr id="379" name="Google Shape;379;p63"/>
            <p:cNvPicPr preferRelativeResize="0"/>
            <p:nvPr/>
          </p:nvPicPr>
          <p:blipFill>
            <a:blip r:embed="rId6">
              <a:alphaModFix/>
            </a:blip>
            <a:stretch>
              <a:fillRect/>
            </a:stretch>
          </p:blipFill>
          <p:spPr>
            <a:xfrm>
              <a:off x="5651697" y="1330393"/>
              <a:ext cx="1996427" cy="2216507"/>
            </a:xfrm>
            <a:prstGeom prst="rect">
              <a:avLst/>
            </a:prstGeom>
            <a:noFill/>
            <a:ln>
              <a:noFill/>
            </a:ln>
          </p:spPr>
        </p:pic>
        <p:sp>
          <p:nvSpPr>
            <p:cNvPr id="380" name="Google Shape;380;p63"/>
            <p:cNvSpPr txBox="1"/>
            <p:nvPr/>
          </p:nvSpPr>
          <p:spPr>
            <a:xfrm>
              <a:off x="5641524" y="3806446"/>
              <a:ext cx="1911300" cy="63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FFFFFF"/>
                  </a:solidFill>
                  <a:latin typeface="Lexend"/>
                  <a:ea typeface="Lexend"/>
                  <a:cs typeface="Lexend"/>
                  <a:sym typeface="Lexend"/>
                </a:rPr>
                <a:t>Rozwój projektów B + R (m.in. projekt STAR), nowe wnioski o dofinansowania</a:t>
              </a:r>
              <a:endParaRPr sz="800">
                <a:latin typeface="Lexend"/>
                <a:ea typeface="Lexend"/>
                <a:cs typeface="Lexend"/>
                <a:sym typeface="Lexend"/>
              </a:endParaRPr>
            </a:p>
          </p:txBody>
        </p:sp>
      </p:grpSp>
      <p:pic>
        <p:nvPicPr>
          <p:cNvPr id="381" name="Google Shape;381;p63"/>
          <p:cNvPicPr preferRelativeResize="0"/>
          <p:nvPr/>
        </p:nvPicPr>
        <p:blipFill>
          <a:blip r:embed="rId7">
            <a:alphaModFix/>
          </a:blip>
          <a:stretch>
            <a:fillRect/>
          </a:stretch>
        </p:blipFill>
        <p:spPr>
          <a:xfrm>
            <a:off x="13775" y="4529575"/>
            <a:ext cx="660075" cy="645925"/>
          </a:xfrm>
          <a:prstGeom prst="rect">
            <a:avLst/>
          </a:prstGeom>
          <a:noFill/>
          <a:ln>
            <a:noFill/>
          </a:ln>
        </p:spPr>
      </p:pic>
      <p:sp>
        <p:nvSpPr>
          <p:cNvPr id="382" name="Google Shape;382;p63"/>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000"/>
                                        <p:tgtEl>
                                          <p:spTgt spid="3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
                                        <p:tgtEl>
                                          <p:spTgt spid="3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1000"/>
                                        <p:tgtEl>
                                          <p:spTgt spid="3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6" name="Shape 386"/>
        <p:cNvGrpSpPr/>
        <p:nvPr/>
      </p:nvGrpSpPr>
      <p:grpSpPr>
        <a:xfrm>
          <a:off x="0" y="0"/>
          <a:ext cx="0" cy="0"/>
          <a:chOff x="0" y="0"/>
          <a:chExt cx="0" cy="0"/>
        </a:xfrm>
      </p:grpSpPr>
      <p:sp>
        <p:nvSpPr>
          <p:cNvPr id="387" name="Google Shape;387;p64"/>
          <p:cNvSpPr txBox="1"/>
          <p:nvPr>
            <p:ph type="title"/>
          </p:nvPr>
        </p:nvSpPr>
        <p:spPr>
          <a:xfrm>
            <a:off x="311700" y="368825"/>
            <a:ext cx="8520600" cy="572700"/>
          </a:xfrm>
          <a:prstGeom prst="rect">
            <a:avLst/>
          </a:prstGeom>
        </p:spPr>
        <p:txBody>
          <a:bodyPr anchorCtr="0" anchor="ctr" bIns="80150" lIns="80150" spcFirstLastPara="1" rIns="80150" wrap="square" tIns="80150">
            <a:noAutofit/>
          </a:bodyPr>
          <a:lstStyle/>
          <a:p>
            <a:pPr indent="0" lvl="0" marL="0" rtl="0" algn="l">
              <a:spcBef>
                <a:spcPts val="0"/>
              </a:spcBef>
              <a:spcAft>
                <a:spcPts val="0"/>
              </a:spcAft>
              <a:buNone/>
            </a:pPr>
            <a:r>
              <a:rPr b="1" lang="en" sz="2400">
                <a:solidFill>
                  <a:srgbClr val="FF0000"/>
                </a:solidFill>
                <a:latin typeface="Lexend"/>
                <a:ea typeface="Lexend"/>
                <a:cs typeface="Lexend"/>
                <a:sym typeface="Lexend"/>
              </a:rPr>
              <a:t>KLUCZOWE PROJEKTY 2023-2026</a:t>
            </a:r>
            <a:endParaRPr b="1" sz="2400">
              <a:solidFill>
                <a:srgbClr val="FF0000"/>
              </a:solidFill>
              <a:latin typeface="Lexend"/>
              <a:ea typeface="Lexend"/>
              <a:cs typeface="Lexend"/>
              <a:sym typeface="Lexend"/>
            </a:endParaRPr>
          </a:p>
        </p:txBody>
      </p:sp>
      <p:grpSp>
        <p:nvGrpSpPr>
          <p:cNvPr id="388" name="Google Shape;388;p64"/>
          <p:cNvGrpSpPr/>
          <p:nvPr/>
        </p:nvGrpSpPr>
        <p:grpSpPr>
          <a:xfrm>
            <a:off x="1012475" y="1199475"/>
            <a:ext cx="2147100" cy="3243725"/>
            <a:chOff x="1012475" y="1199475"/>
            <a:chExt cx="2147100" cy="3243725"/>
          </a:xfrm>
        </p:grpSpPr>
        <p:sp>
          <p:nvSpPr>
            <p:cNvPr id="389" name="Google Shape;389;p64"/>
            <p:cNvSpPr txBox="1"/>
            <p:nvPr/>
          </p:nvSpPr>
          <p:spPr>
            <a:xfrm>
              <a:off x="1012475" y="3800900"/>
              <a:ext cx="2147100" cy="64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FFFFFF"/>
                  </a:solidFill>
                  <a:latin typeface="Lexend"/>
                  <a:ea typeface="Lexend"/>
                  <a:cs typeface="Lexend"/>
                  <a:sym typeface="Lexend"/>
                </a:rPr>
                <a:t>Nowa gra w uniwersum Chernobylite, </a:t>
              </a:r>
              <a:br>
                <a:rPr b="1" lang="en" sz="800">
                  <a:solidFill>
                    <a:srgbClr val="FFFFFF"/>
                  </a:solidFill>
                  <a:latin typeface="Lexend"/>
                  <a:ea typeface="Lexend"/>
                  <a:cs typeface="Lexend"/>
                  <a:sym typeface="Lexend"/>
                </a:rPr>
              </a:br>
              <a:r>
                <a:rPr b="1" lang="en" sz="800">
                  <a:solidFill>
                    <a:srgbClr val="FFFFFF"/>
                  </a:solidFill>
                  <a:latin typeface="Lexend"/>
                  <a:ea typeface="Lexend"/>
                  <a:cs typeface="Lexend"/>
                  <a:sym typeface="Lexend"/>
                </a:rPr>
                <a:t>nazwa kodowa: Chernobyfull</a:t>
              </a:r>
              <a:endParaRPr sz="800">
                <a:latin typeface="Lexend"/>
                <a:ea typeface="Lexend"/>
                <a:cs typeface="Lexend"/>
                <a:sym typeface="Lexend"/>
              </a:endParaRPr>
            </a:p>
          </p:txBody>
        </p:sp>
        <p:pic>
          <p:nvPicPr>
            <p:cNvPr id="390" name="Google Shape;390;p64"/>
            <p:cNvPicPr preferRelativeResize="0"/>
            <p:nvPr/>
          </p:nvPicPr>
          <p:blipFill>
            <a:blip r:embed="rId4">
              <a:alphaModFix/>
            </a:blip>
            <a:stretch>
              <a:fillRect/>
            </a:stretch>
          </p:blipFill>
          <p:spPr>
            <a:xfrm>
              <a:off x="1088675" y="1199475"/>
              <a:ext cx="1889548" cy="2560120"/>
            </a:xfrm>
            <a:prstGeom prst="rect">
              <a:avLst/>
            </a:prstGeom>
            <a:noFill/>
            <a:ln>
              <a:noFill/>
            </a:ln>
          </p:spPr>
        </p:pic>
      </p:grpSp>
      <p:grpSp>
        <p:nvGrpSpPr>
          <p:cNvPr id="391" name="Google Shape;391;p64"/>
          <p:cNvGrpSpPr/>
          <p:nvPr/>
        </p:nvGrpSpPr>
        <p:grpSpPr>
          <a:xfrm>
            <a:off x="3235900" y="1199475"/>
            <a:ext cx="2183324" cy="3238171"/>
            <a:chOff x="3235900" y="1199475"/>
            <a:chExt cx="2183324" cy="3238171"/>
          </a:xfrm>
        </p:grpSpPr>
        <p:sp>
          <p:nvSpPr>
            <p:cNvPr id="392" name="Google Shape;392;p64"/>
            <p:cNvSpPr txBox="1"/>
            <p:nvPr/>
          </p:nvSpPr>
          <p:spPr>
            <a:xfrm>
              <a:off x="3507924" y="3806446"/>
              <a:ext cx="1911300" cy="63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FFFFFF"/>
                  </a:solidFill>
                  <a:latin typeface="Lexend"/>
                  <a:ea typeface="Lexend"/>
                  <a:cs typeface="Lexend"/>
                  <a:sym typeface="Lexend"/>
                </a:rPr>
                <a:t>Nazwa kodowa: Wardevil</a:t>
              </a:r>
              <a:endParaRPr b="1" sz="800">
                <a:solidFill>
                  <a:srgbClr val="FFFFFF"/>
                </a:solidFill>
                <a:latin typeface="Lexend"/>
                <a:ea typeface="Lexend"/>
                <a:cs typeface="Lexend"/>
                <a:sym typeface="Lexend"/>
              </a:endParaRPr>
            </a:p>
            <a:p>
              <a:pPr indent="0" lvl="0" marL="0" rtl="0" algn="l">
                <a:spcBef>
                  <a:spcPts val="0"/>
                </a:spcBef>
                <a:spcAft>
                  <a:spcPts val="0"/>
                </a:spcAft>
                <a:buNone/>
              </a:pPr>
              <a:r>
                <a:t/>
              </a:r>
              <a:endParaRPr b="1" sz="800">
                <a:solidFill>
                  <a:srgbClr val="FFFFFF"/>
                </a:solidFill>
                <a:latin typeface="Lexend"/>
                <a:ea typeface="Lexend"/>
                <a:cs typeface="Lexend"/>
                <a:sym typeface="Lexend"/>
              </a:endParaRPr>
            </a:p>
          </p:txBody>
        </p:sp>
        <p:pic>
          <p:nvPicPr>
            <p:cNvPr id="393" name="Google Shape;393;p64"/>
            <p:cNvPicPr preferRelativeResize="0"/>
            <p:nvPr/>
          </p:nvPicPr>
          <p:blipFill>
            <a:blip r:embed="rId5">
              <a:alphaModFix/>
            </a:blip>
            <a:stretch>
              <a:fillRect/>
            </a:stretch>
          </p:blipFill>
          <p:spPr>
            <a:xfrm>
              <a:off x="3235900" y="1199475"/>
              <a:ext cx="2035758" cy="2560120"/>
            </a:xfrm>
            <a:prstGeom prst="rect">
              <a:avLst/>
            </a:prstGeom>
            <a:noFill/>
            <a:ln>
              <a:noFill/>
            </a:ln>
          </p:spPr>
        </p:pic>
      </p:grpSp>
      <p:grpSp>
        <p:nvGrpSpPr>
          <p:cNvPr id="394" name="Google Shape;394;p64"/>
          <p:cNvGrpSpPr/>
          <p:nvPr/>
        </p:nvGrpSpPr>
        <p:grpSpPr>
          <a:xfrm>
            <a:off x="5641524" y="1199475"/>
            <a:ext cx="3048279" cy="3238171"/>
            <a:chOff x="5641524" y="1199475"/>
            <a:chExt cx="3048279" cy="3238171"/>
          </a:xfrm>
        </p:grpSpPr>
        <p:sp>
          <p:nvSpPr>
            <p:cNvPr id="395" name="Google Shape;395;p64"/>
            <p:cNvSpPr txBox="1"/>
            <p:nvPr/>
          </p:nvSpPr>
          <p:spPr>
            <a:xfrm>
              <a:off x="5641524" y="3806446"/>
              <a:ext cx="1911300" cy="63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800">
                  <a:solidFill>
                    <a:srgbClr val="FFFFFF"/>
                  </a:solidFill>
                  <a:latin typeface="Lexend"/>
                  <a:ea typeface="Lexend"/>
                  <a:cs typeface="Lexend"/>
                  <a:sym typeface="Lexend"/>
                </a:rPr>
                <a:t>Powołanie nowej spółki rozwijającej projekty technologii podwójnego zastosowania</a:t>
              </a:r>
              <a:endParaRPr sz="800">
                <a:latin typeface="Lexend"/>
                <a:ea typeface="Lexend"/>
                <a:cs typeface="Lexend"/>
                <a:sym typeface="Lexend"/>
              </a:endParaRPr>
            </a:p>
          </p:txBody>
        </p:sp>
        <p:pic>
          <p:nvPicPr>
            <p:cNvPr id="396" name="Google Shape;396;p64"/>
            <p:cNvPicPr preferRelativeResize="0"/>
            <p:nvPr/>
          </p:nvPicPr>
          <p:blipFill>
            <a:blip r:embed="rId6">
              <a:alphaModFix/>
            </a:blip>
            <a:stretch>
              <a:fillRect/>
            </a:stretch>
          </p:blipFill>
          <p:spPr>
            <a:xfrm>
              <a:off x="5641525" y="1199475"/>
              <a:ext cx="3048278" cy="2585625"/>
            </a:xfrm>
            <a:prstGeom prst="rect">
              <a:avLst/>
            </a:prstGeom>
            <a:noFill/>
            <a:ln>
              <a:noFill/>
            </a:ln>
          </p:spPr>
        </p:pic>
      </p:grpSp>
      <p:pic>
        <p:nvPicPr>
          <p:cNvPr id="397" name="Google Shape;397;p64"/>
          <p:cNvPicPr preferRelativeResize="0"/>
          <p:nvPr/>
        </p:nvPicPr>
        <p:blipFill>
          <a:blip r:embed="rId7">
            <a:alphaModFix/>
          </a:blip>
          <a:stretch>
            <a:fillRect/>
          </a:stretch>
        </p:blipFill>
        <p:spPr>
          <a:xfrm>
            <a:off x="13775" y="4529575"/>
            <a:ext cx="660075" cy="645925"/>
          </a:xfrm>
          <a:prstGeom prst="rect">
            <a:avLst/>
          </a:prstGeom>
          <a:noFill/>
          <a:ln>
            <a:noFill/>
          </a:ln>
        </p:spPr>
      </p:pic>
      <p:sp>
        <p:nvSpPr>
          <p:cNvPr id="398" name="Google Shape;398;p64"/>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1"/>
                                        <p:tgtEl>
                                          <p:spTgt spid="3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1"/>
                                        <p:tgtEl>
                                          <p:spTgt spid="3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1000"/>
                                        <p:tgtEl>
                                          <p:spTgt spid="3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2" name="Shape 402"/>
        <p:cNvGrpSpPr/>
        <p:nvPr/>
      </p:nvGrpSpPr>
      <p:grpSpPr>
        <a:xfrm>
          <a:off x="0" y="0"/>
          <a:ext cx="0" cy="0"/>
          <a:chOff x="0" y="0"/>
          <a:chExt cx="0" cy="0"/>
        </a:xfrm>
      </p:grpSpPr>
      <p:pic>
        <p:nvPicPr>
          <p:cNvPr id="403" name="Google Shape;403;p65"/>
          <p:cNvPicPr preferRelativeResize="0"/>
          <p:nvPr/>
        </p:nvPicPr>
        <p:blipFill rotWithShape="1">
          <a:blip r:embed="rId4">
            <a:alphaModFix/>
          </a:blip>
          <a:srcRect b="0" l="0" r="0" t="0"/>
          <a:stretch/>
        </p:blipFill>
        <p:spPr>
          <a:xfrm>
            <a:off x="1" y="34375"/>
            <a:ext cx="9050531" cy="5109124"/>
          </a:xfrm>
          <a:prstGeom prst="rect">
            <a:avLst/>
          </a:prstGeom>
          <a:noFill/>
          <a:ln>
            <a:noFill/>
          </a:ln>
        </p:spPr>
      </p:pic>
      <p:sp>
        <p:nvSpPr>
          <p:cNvPr id="404" name="Google Shape;404;p65"/>
          <p:cNvSpPr/>
          <p:nvPr/>
        </p:nvSpPr>
        <p:spPr>
          <a:xfrm>
            <a:off x="358225" y="359414"/>
            <a:ext cx="8423700" cy="371700"/>
          </a:xfrm>
          <a:prstGeom prst="rect">
            <a:avLst/>
          </a:prstGeom>
          <a:noFill/>
          <a:ln>
            <a:noFill/>
          </a:ln>
        </p:spPr>
        <p:txBody>
          <a:bodyPr anchorCtr="0" anchor="t" bIns="39425" lIns="78900" spcFirstLastPara="1" rIns="78900" wrap="square" tIns="39425">
            <a:noAutofit/>
          </a:bodyPr>
          <a:lstStyle/>
          <a:p>
            <a:pPr indent="0" lvl="0" marL="0" marR="0" rtl="0" algn="ctr">
              <a:spcBef>
                <a:spcPts val="0"/>
              </a:spcBef>
              <a:spcAft>
                <a:spcPts val="0"/>
              </a:spcAft>
              <a:buNone/>
            </a:pPr>
            <a:r>
              <a:rPr b="1" lang="en" sz="2200">
                <a:solidFill>
                  <a:srgbClr val="FFFFFF"/>
                </a:solidFill>
                <a:latin typeface="Lexend"/>
                <a:ea typeface="Lexend"/>
                <a:cs typeface="Lexend"/>
                <a:sym typeface="Lexend"/>
              </a:rPr>
              <a:t>WORLD WAR 3</a:t>
            </a:r>
            <a:endParaRPr b="1" i="0" sz="2200" u="none" cap="none" strike="noStrike">
              <a:solidFill>
                <a:srgbClr val="FFFFFF"/>
              </a:solidFill>
              <a:latin typeface="Lexend"/>
              <a:ea typeface="Lexend"/>
              <a:cs typeface="Lexend"/>
              <a:sym typeface="Lexend"/>
            </a:endParaRPr>
          </a:p>
        </p:txBody>
      </p:sp>
      <p:sp>
        <p:nvSpPr>
          <p:cNvPr id="405" name="Google Shape;405;p65"/>
          <p:cNvSpPr/>
          <p:nvPr/>
        </p:nvSpPr>
        <p:spPr>
          <a:xfrm>
            <a:off x="4775200" y="1027951"/>
            <a:ext cx="4006500" cy="3344100"/>
          </a:xfrm>
          <a:prstGeom prst="rect">
            <a:avLst/>
          </a:prstGeom>
          <a:noFill/>
          <a:ln>
            <a:noFill/>
          </a:ln>
        </p:spPr>
        <p:txBody>
          <a:bodyPr anchorCtr="0" anchor="t" bIns="39425" lIns="78900" spcFirstLastPara="1" rIns="78900" wrap="square" tIns="39425">
            <a:noAutofit/>
          </a:bodyPr>
          <a:lstStyle/>
          <a:p>
            <a:pPr indent="0" lvl="0" marL="0" marR="0" rtl="0" algn="l">
              <a:lnSpc>
                <a:spcPct val="100000"/>
              </a:lnSpc>
              <a:spcBef>
                <a:spcPts val="0"/>
              </a:spcBef>
              <a:spcAft>
                <a:spcPts val="0"/>
              </a:spcAft>
              <a:buClr>
                <a:srgbClr val="000000"/>
              </a:buClr>
              <a:buSzPts val="1600"/>
              <a:buFont typeface="Calibri"/>
              <a:buNone/>
            </a:pPr>
            <a:r>
              <a:rPr lang="en">
                <a:solidFill>
                  <a:srgbClr val="FFFFFF"/>
                </a:solidFill>
                <a:latin typeface="Lexend"/>
                <a:ea typeface="Lexend"/>
                <a:cs typeface="Lexend"/>
                <a:sym typeface="Lexend"/>
              </a:rPr>
              <a:t>Co dalej z WW3?</a:t>
            </a:r>
            <a:endParaRPr>
              <a:solidFill>
                <a:srgbClr val="FFFFFF"/>
              </a:solidFill>
              <a:latin typeface="Lexend"/>
              <a:ea typeface="Lexend"/>
              <a:cs typeface="Lexend"/>
              <a:sym typeface="Lexend"/>
            </a:endParaRPr>
          </a:p>
          <a:p>
            <a:pPr indent="-317500" lvl="0" marL="457200" marR="0" rtl="0" algn="l">
              <a:lnSpc>
                <a:spcPct val="100000"/>
              </a:lnSpc>
              <a:spcBef>
                <a:spcPts val="0"/>
              </a:spcBef>
              <a:spcAft>
                <a:spcPts val="0"/>
              </a:spcAft>
              <a:buClr>
                <a:srgbClr val="FFFFFF"/>
              </a:buClr>
              <a:buSzPts val="1400"/>
              <a:buFont typeface="Lexend"/>
              <a:buChar char="●"/>
            </a:pPr>
            <a:r>
              <a:rPr lang="en">
                <a:solidFill>
                  <a:srgbClr val="FFFFFF"/>
                </a:solidFill>
                <a:latin typeface="Lexend"/>
                <a:ea typeface="Lexend"/>
                <a:cs typeface="Lexend"/>
                <a:sym typeface="Lexend"/>
              </a:rPr>
              <a:t>Projekt będzie rozwijany przez Wydawcę bez konieczności wykonywania dalszych prac po stronie The Farm 51</a:t>
            </a:r>
            <a:endParaRPr>
              <a:solidFill>
                <a:srgbClr val="FFFFFF"/>
              </a:solidFill>
              <a:latin typeface="Lexend"/>
              <a:ea typeface="Lexend"/>
              <a:cs typeface="Lexend"/>
              <a:sym typeface="Lexend"/>
            </a:endParaRPr>
          </a:p>
          <a:p>
            <a:pPr indent="-317500" lvl="0" marL="457200" marR="0" rtl="0" algn="l">
              <a:lnSpc>
                <a:spcPct val="100000"/>
              </a:lnSpc>
              <a:spcBef>
                <a:spcPts val="0"/>
              </a:spcBef>
              <a:spcAft>
                <a:spcPts val="0"/>
              </a:spcAft>
              <a:buClr>
                <a:srgbClr val="FFFFFF"/>
              </a:buClr>
              <a:buSzPts val="1400"/>
              <a:buFont typeface="Lexend"/>
              <a:buChar char="●"/>
            </a:pPr>
            <a:r>
              <a:rPr lang="en">
                <a:solidFill>
                  <a:srgbClr val="FFFFFF"/>
                </a:solidFill>
                <a:latin typeface="Lexend"/>
                <a:ea typeface="Lexend"/>
                <a:cs typeface="Lexend"/>
                <a:sym typeface="Lexend"/>
              </a:rPr>
              <a:t>W zamian za warunkowe przeniesienie praw autorskich The Farm 51 otrzymuje wynagrodzenie ratalne</a:t>
            </a:r>
            <a:endParaRPr>
              <a:solidFill>
                <a:srgbClr val="FFFFFF"/>
              </a:solidFill>
              <a:latin typeface="Lexend"/>
              <a:ea typeface="Lexend"/>
              <a:cs typeface="Lexend"/>
              <a:sym typeface="Lexend"/>
            </a:endParaRPr>
          </a:p>
          <a:p>
            <a:pPr indent="-317500" lvl="0" marL="457200" marR="0" rtl="0" algn="l">
              <a:lnSpc>
                <a:spcPct val="100000"/>
              </a:lnSpc>
              <a:spcBef>
                <a:spcPts val="0"/>
              </a:spcBef>
              <a:spcAft>
                <a:spcPts val="0"/>
              </a:spcAft>
              <a:buClr>
                <a:srgbClr val="FFFFFF"/>
              </a:buClr>
              <a:buSzPts val="1400"/>
              <a:buFont typeface="Lexend"/>
              <a:buChar char="●"/>
            </a:pPr>
            <a:r>
              <a:rPr lang="en">
                <a:solidFill>
                  <a:srgbClr val="FFFFFF"/>
                </a:solidFill>
                <a:latin typeface="Lexend"/>
                <a:ea typeface="Lexend"/>
                <a:cs typeface="Lexend"/>
                <a:sym typeface="Lexend"/>
              </a:rPr>
              <a:t>The Farm 51 uczestniczy w zyskach z projektu</a:t>
            </a:r>
            <a:endParaRPr>
              <a:solidFill>
                <a:srgbClr val="FFFFFF"/>
              </a:solidFill>
              <a:latin typeface="Lexend"/>
              <a:ea typeface="Lexend"/>
              <a:cs typeface="Lexend"/>
              <a:sym typeface="Lexend"/>
            </a:endParaRPr>
          </a:p>
          <a:p>
            <a:pPr indent="-317500" lvl="0" marL="457200" marR="0" rtl="0" algn="l">
              <a:lnSpc>
                <a:spcPct val="100000"/>
              </a:lnSpc>
              <a:spcBef>
                <a:spcPts val="0"/>
              </a:spcBef>
              <a:spcAft>
                <a:spcPts val="0"/>
              </a:spcAft>
              <a:buClr>
                <a:srgbClr val="FFFFFF"/>
              </a:buClr>
              <a:buSzPts val="1400"/>
              <a:buFont typeface="Lexend"/>
              <a:buChar char="●"/>
            </a:pPr>
            <a:r>
              <a:rPr lang="en">
                <a:solidFill>
                  <a:srgbClr val="FFFFFF"/>
                </a:solidFill>
                <a:latin typeface="Lexend"/>
                <a:ea typeface="Lexend"/>
                <a:cs typeface="Lexend"/>
                <a:sym typeface="Lexend"/>
              </a:rPr>
              <a:t>Uzgodniona z The Farm 51 strategia wsparcia projektu po stronie Wydawcy zakłada kilkuletnie intensywne nakłady na rozwój technologiczny i marketing</a:t>
            </a:r>
            <a:endParaRPr>
              <a:solidFill>
                <a:srgbClr val="FFFFFF"/>
              </a:solidFill>
              <a:latin typeface="Lexend"/>
              <a:ea typeface="Lexend"/>
              <a:cs typeface="Lexend"/>
              <a:sym typeface="Lexend"/>
            </a:endParaRPr>
          </a:p>
        </p:txBody>
      </p:sp>
      <p:pic>
        <p:nvPicPr>
          <p:cNvPr id="406" name="Google Shape;406;p65"/>
          <p:cNvPicPr preferRelativeResize="0"/>
          <p:nvPr/>
        </p:nvPicPr>
        <p:blipFill>
          <a:blip r:embed="rId5">
            <a:alphaModFix/>
          </a:blip>
          <a:stretch>
            <a:fillRect/>
          </a:stretch>
        </p:blipFill>
        <p:spPr>
          <a:xfrm>
            <a:off x="13775" y="4529575"/>
            <a:ext cx="660075" cy="645925"/>
          </a:xfrm>
          <a:prstGeom prst="rect">
            <a:avLst/>
          </a:prstGeom>
          <a:noFill/>
          <a:ln>
            <a:noFill/>
          </a:ln>
        </p:spPr>
      </p:pic>
      <p:sp>
        <p:nvSpPr>
          <p:cNvPr id="407" name="Google Shape;407;p65"/>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xEl>
                                              <p:pRg end="0" st="0"/>
                                            </p:txEl>
                                          </p:spTgt>
                                        </p:tgtEl>
                                        <p:attrNameLst>
                                          <p:attrName>style.visibility</p:attrName>
                                        </p:attrNameLst>
                                      </p:cBhvr>
                                      <p:to>
                                        <p:strVal val="visible"/>
                                      </p:to>
                                    </p:set>
                                    <p:animEffect filter="fade" transition="in">
                                      <p:cBhvr>
                                        <p:cTn dur="1000"/>
                                        <p:tgtEl>
                                          <p:spTgt spid="4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xEl>
                                              <p:pRg end="1" st="1"/>
                                            </p:txEl>
                                          </p:spTgt>
                                        </p:tgtEl>
                                        <p:attrNameLst>
                                          <p:attrName>style.visibility</p:attrName>
                                        </p:attrNameLst>
                                      </p:cBhvr>
                                      <p:to>
                                        <p:strVal val="visible"/>
                                      </p:to>
                                    </p:set>
                                    <p:animEffect filter="fade" transition="in">
                                      <p:cBhvr>
                                        <p:cTn dur="1000"/>
                                        <p:tgtEl>
                                          <p:spTgt spid="40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xEl>
                                              <p:pRg end="2" st="2"/>
                                            </p:txEl>
                                          </p:spTgt>
                                        </p:tgtEl>
                                        <p:attrNameLst>
                                          <p:attrName>style.visibility</p:attrName>
                                        </p:attrNameLst>
                                      </p:cBhvr>
                                      <p:to>
                                        <p:strVal val="visible"/>
                                      </p:to>
                                    </p:set>
                                    <p:animEffect filter="fade" transition="in">
                                      <p:cBhvr>
                                        <p:cTn dur="1000"/>
                                        <p:tgtEl>
                                          <p:spTgt spid="40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xEl>
                                              <p:pRg end="3" st="3"/>
                                            </p:txEl>
                                          </p:spTgt>
                                        </p:tgtEl>
                                        <p:attrNameLst>
                                          <p:attrName>style.visibility</p:attrName>
                                        </p:attrNameLst>
                                      </p:cBhvr>
                                      <p:to>
                                        <p:strVal val="visible"/>
                                      </p:to>
                                    </p:set>
                                    <p:animEffect filter="fade" transition="in">
                                      <p:cBhvr>
                                        <p:cTn dur="1000"/>
                                        <p:tgtEl>
                                          <p:spTgt spid="40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xEl>
                                              <p:pRg end="4" st="4"/>
                                            </p:txEl>
                                          </p:spTgt>
                                        </p:tgtEl>
                                        <p:attrNameLst>
                                          <p:attrName>style.visibility</p:attrName>
                                        </p:attrNameLst>
                                      </p:cBhvr>
                                      <p:to>
                                        <p:strVal val="visible"/>
                                      </p:to>
                                    </p:set>
                                    <p:animEffect filter="fade" transition="in">
                                      <p:cBhvr>
                                        <p:cTn dur="1000"/>
                                        <p:tgtEl>
                                          <p:spTgt spid="40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1" name="Shape 411"/>
        <p:cNvGrpSpPr/>
        <p:nvPr/>
      </p:nvGrpSpPr>
      <p:grpSpPr>
        <a:xfrm>
          <a:off x="0" y="0"/>
          <a:ext cx="0" cy="0"/>
          <a:chOff x="0" y="0"/>
          <a:chExt cx="0" cy="0"/>
        </a:xfrm>
      </p:grpSpPr>
      <p:pic>
        <p:nvPicPr>
          <p:cNvPr id="412" name="Google Shape;412;p66"/>
          <p:cNvPicPr preferRelativeResize="0"/>
          <p:nvPr/>
        </p:nvPicPr>
        <p:blipFill>
          <a:blip r:embed="rId3">
            <a:alphaModFix/>
          </a:blip>
          <a:stretch>
            <a:fillRect/>
          </a:stretch>
        </p:blipFill>
        <p:spPr>
          <a:xfrm>
            <a:off x="-900" y="0"/>
            <a:ext cx="9210975" cy="5143500"/>
          </a:xfrm>
          <a:prstGeom prst="rect">
            <a:avLst/>
          </a:prstGeom>
          <a:noFill/>
          <a:ln>
            <a:noFill/>
          </a:ln>
        </p:spPr>
      </p:pic>
      <p:sp>
        <p:nvSpPr>
          <p:cNvPr id="413" name="Google Shape;413;p66"/>
          <p:cNvSpPr/>
          <p:nvPr/>
        </p:nvSpPr>
        <p:spPr>
          <a:xfrm>
            <a:off x="242050" y="792450"/>
            <a:ext cx="5431200" cy="3604500"/>
          </a:xfrm>
          <a:prstGeom prst="rect">
            <a:avLst/>
          </a:prstGeom>
          <a:noFill/>
          <a:ln>
            <a:noFill/>
          </a:ln>
        </p:spPr>
        <p:txBody>
          <a:bodyPr anchorCtr="0" anchor="t" bIns="39450" lIns="78925" spcFirstLastPara="1" rIns="78925" wrap="square" tIns="39450">
            <a:noAutofit/>
          </a:bodyPr>
          <a:lstStyle/>
          <a:p>
            <a:pPr indent="-317500" lvl="0" marL="457200" rtl="0" algn="l">
              <a:lnSpc>
                <a:spcPct val="115000"/>
              </a:lnSpc>
              <a:spcBef>
                <a:spcPts val="500"/>
              </a:spcBef>
              <a:spcAft>
                <a:spcPts val="0"/>
              </a:spcAft>
              <a:buClr>
                <a:schemeClr val="lt1"/>
              </a:buClr>
              <a:buSzPts val="1400"/>
              <a:buFont typeface="Lexend"/>
              <a:buChar char="●"/>
            </a:pPr>
            <a:r>
              <a:rPr lang="en">
                <a:solidFill>
                  <a:schemeClr val="lt1"/>
                </a:solidFill>
                <a:latin typeface="Lexend"/>
                <a:ea typeface="Lexend"/>
                <a:cs typeface="Lexend"/>
                <a:sym typeface="Lexend"/>
              </a:rPr>
              <a:t>Q1-Q4 2023: Stabilna monetyzacja - rok 2023 daje niemal identyczny wolumen sprzedażowy co 2022 (nie licząc dodatkowej promocji Humble Bundle, w której sprzedaliśmy ponad 100 tys. kopii)</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Q2-Q3 2023: </a:t>
            </a:r>
            <a:r>
              <a:rPr lang="en">
                <a:solidFill>
                  <a:schemeClr val="lt1"/>
                </a:solidFill>
                <a:latin typeface="Lexend"/>
                <a:ea typeface="Lexend"/>
                <a:cs typeface="Lexend"/>
                <a:sym typeface="Lexend"/>
              </a:rPr>
              <a:t>Przejęcie praw wydawniczych na wszystkie platformy od All In! Games i samodzielne działania wydawnicze i marketingowe - odświeżenie stron sklepowych i intensyfikacja akcji promocyjnych</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Q2 2024: Wydanie pozostałych DLC na PC i konsole, gra większa o 40% od wersji podstawowej, tzw. Ultimate Edition</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Przełom 2024-2025: Wydanie wersji na Nintendo Switch</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Stałe podtrzymywanie sprzedaży long-tail poprzez działania promocyjne i wyprzedaże</a:t>
            </a:r>
            <a:endParaRPr>
              <a:solidFill>
                <a:schemeClr val="lt1"/>
              </a:solidFill>
              <a:latin typeface="Lexend"/>
              <a:ea typeface="Lexend"/>
              <a:cs typeface="Lexend"/>
              <a:sym typeface="Lexend"/>
            </a:endParaRPr>
          </a:p>
        </p:txBody>
      </p:sp>
      <p:sp>
        <p:nvSpPr>
          <p:cNvPr id="414" name="Google Shape;414;p66"/>
          <p:cNvSpPr/>
          <p:nvPr/>
        </p:nvSpPr>
        <p:spPr>
          <a:xfrm>
            <a:off x="358226" y="359425"/>
            <a:ext cx="5162700" cy="371700"/>
          </a:xfrm>
          <a:prstGeom prst="rect">
            <a:avLst/>
          </a:prstGeom>
          <a:noFill/>
          <a:ln>
            <a:noFill/>
          </a:ln>
        </p:spPr>
        <p:txBody>
          <a:bodyPr anchorCtr="0" anchor="t" bIns="39450" lIns="78925" spcFirstLastPara="1" rIns="78925" wrap="square" tIns="39450">
            <a:noAutofit/>
          </a:bodyPr>
          <a:lstStyle/>
          <a:p>
            <a:pPr indent="0" lvl="0" marL="0" marR="0" rtl="0" algn="l">
              <a:lnSpc>
                <a:spcPct val="100000"/>
              </a:lnSpc>
              <a:spcBef>
                <a:spcPts val="0"/>
              </a:spcBef>
              <a:spcAft>
                <a:spcPts val="0"/>
              </a:spcAft>
              <a:buNone/>
            </a:pPr>
            <a:r>
              <a:rPr b="1" lang="en" sz="2000">
                <a:solidFill>
                  <a:srgbClr val="93C47D"/>
                </a:solidFill>
                <a:latin typeface="Lexend"/>
                <a:ea typeface="Lexend"/>
                <a:cs typeface="Lexend"/>
                <a:sym typeface="Lexend"/>
              </a:rPr>
              <a:t>CHERNOBYLITE </a:t>
            </a:r>
            <a:r>
              <a:rPr b="1" lang="en" sz="2000">
                <a:solidFill>
                  <a:srgbClr val="FFFFFF"/>
                </a:solidFill>
                <a:latin typeface="Lexend"/>
                <a:ea typeface="Lexend"/>
                <a:cs typeface="Lexend"/>
                <a:sym typeface="Lexend"/>
              </a:rPr>
              <a:t>- </a:t>
            </a:r>
            <a:r>
              <a:rPr lang="en" sz="1600">
                <a:solidFill>
                  <a:schemeClr val="lt1"/>
                </a:solidFill>
                <a:latin typeface="Lexend"/>
                <a:ea typeface="Lexend"/>
                <a:cs typeface="Lexend"/>
                <a:sym typeface="Lexend"/>
              </a:rPr>
              <a:t>Plany rozwoju i wsparcia</a:t>
            </a:r>
            <a:endParaRPr b="1" sz="2000">
              <a:solidFill>
                <a:srgbClr val="FFFFFF"/>
              </a:solidFill>
              <a:latin typeface="Lexend"/>
              <a:ea typeface="Lexend"/>
              <a:cs typeface="Lexend"/>
              <a:sym typeface="Lexend"/>
            </a:endParaRPr>
          </a:p>
        </p:txBody>
      </p:sp>
      <p:pic>
        <p:nvPicPr>
          <p:cNvPr id="415" name="Google Shape;415;p66"/>
          <p:cNvPicPr preferRelativeResize="0"/>
          <p:nvPr/>
        </p:nvPicPr>
        <p:blipFill rotWithShape="1">
          <a:blip r:embed="rId4">
            <a:alphaModFix/>
          </a:blip>
          <a:srcRect b="0" l="15441" r="22268" t="0"/>
          <a:stretch/>
        </p:blipFill>
        <p:spPr>
          <a:xfrm>
            <a:off x="5861450" y="0"/>
            <a:ext cx="3203973" cy="5143501"/>
          </a:xfrm>
          <a:prstGeom prst="rect">
            <a:avLst/>
          </a:prstGeom>
          <a:noFill/>
          <a:ln>
            <a:noFill/>
          </a:ln>
        </p:spPr>
      </p:pic>
      <p:pic>
        <p:nvPicPr>
          <p:cNvPr id="416" name="Google Shape;416;p66"/>
          <p:cNvPicPr preferRelativeResize="0"/>
          <p:nvPr/>
        </p:nvPicPr>
        <p:blipFill>
          <a:blip r:embed="rId5">
            <a:alphaModFix/>
          </a:blip>
          <a:stretch>
            <a:fillRect/>
          </a:stretch>
        </p:blipFill>
        <p:spPr>
          <a:xfrm>
            <a:off x="13775" y="4529575"/>
            <a:ext cx="660075" cy="645925"/>
          </a:xfrm>
          <a:prstGeom prst="rect">
            <a:avLst/>
          </a:prstGeom>
          <a:noFill/>
          <a:ln>
            <a:noFill/>
          </a:ln>
        </p:spPr>
      </p:pic>
      <p:sp>
        <p:nvSpPr>
          <p:cNvPr id="417" name="Google Shape;417;p66"/>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3">
                                            <p:txEl>
                                              <p:pRg end="0" st="0"/>
                                            </p:txEl>
                                          </p:spTgt>
                                        </p:tgtEl>
                                        <p:attrNameLst>
                                          <p:attrName>style.visibility</p:attrName>
                                        </p:attrNameLst>
                                      </p:cBhvr>
                                      <p:to>
                                        <p:strVal val="visible"/>
                                      </p:to>
                                    </p:set>
                                    <p:animEffect filter="fade" transition="in">
                                      <p:cBhvr>
                                        <p:cTn dur="1000"/>
                                        <p:tgtEl>
                                          <p:spTgt spid="4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3">
                                            <p:txEl>
                                              <p:pRg end="1" st="1"/>
                                            </p:txEl>
                                          </p:spTgt>
                                        </p:tgtEl>
                                        <p:attrNameLst>
                                          <p:attrName>style.visibility</p:attrName>
                                        </p:attrNameLst>
                                      </p:cBhvr>
                                      <p:to>
                                        <p:strVal val="visible"/>
                                      </p:to>
                                    </p:set>
                                    <p:animEffect filter="fade" transition="in">
                                      <p:cBhvr>
                                        <p:cTn dur="1000"/>
                                        <p:tgtEl>
                                          <p:spTgt spid="41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3">
                                            <p:txEl>
                                              <p:pRg end="2" st="2"/>
                                            </p:txEl>
                                          </p:spTgt>
                                        </p:tgtEl>
                                        <p:attrNameLst>
                                          <p:attrName>style.visibility</p:attrName>
                                        </p:attrNameLst>
                                      </p:cBhvr>
                                      <p:to>
                                        <p:strVal val="visible"/>
                                      </p:to>
                                    </p:set>
                                    <p:animEffect filter="fade" transition="in">
                                      <p:cBhvr>
                                        <p:cTn dur="1000"/>
                                        <p:tgtEl>
                                          <p:spTgt spid="41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3">
                                            <p:txEl>
                                              <p:pRg end="3" st="3"/>
                                            </p:txEl>
                                          </p:spTgt>
                                        </p:tgtEl>
                                        <p:attrNameLst>
                                          <p:attrName>style.visibility</p:attrName>
                                        </p:attrNameLst>
                                      </p:cBhvr>
                                      <p:to>
                                        <p:strVal val="visible"/>
                                      </p:to>
                                    </p:set>
                                    <p:animEffect filter="fade" transition="in">
                                      <p:cBhvr>
                                        <p:cTn dur="1000"/>
                                        <p:tgtEl>
                                          <p:spTgt spid="41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3">
                                            <p:txEl>
                                              <p:pRg end="4" st="4"/>
                                            </p:txEl>
                                          </p:spTgt>
                                        </p:tgtEl>
                                        <p:attrNameLst>
                                          <p:attrName>style.visibility</p:attrName>
                                        </p:attrNameLst>
                                      </p:cBhvr>
                                      <p:to>
                                        <p:strVal val="visible"/>
                                      </p:to>
                                    </p:set>
                                    <p:animEffect filter="fade" transition="in">
                                      <p:cBhvr>
                                        <p:cTn dur="1000"/>
                                        <p:tgtEl>
                                          <p:spTgt spid="41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1" name="Shape 421"/>
        <p:cNvGrpSpPr/>
        <p:nvPr/>
      </p:nvGrpSpPr>
      <p:grpSpPr>
        <a:xfrm>
          <a:off x="0" y="0"/>
          <a:ext cx="0" cy="0"/>
          <a:chOff x="0" y="0"/>
          <a:chExt cx="0" cy="0"/>
        </a:xfrm>
      </p:grpSpPr>
      <p:pic>
        <p:nvPicPr>
          <p:cNvPr id="422" name="Google Shape;422;p67"/>
          <p:cNvPicPr preferRelativeResize="0"/>
          <p:nvPr/>
        </p:nvPicPr>
        <p:blipFill>
          <a:blip r:embed="rId3">
            <a:alphaModFix/>
          </a:blip>
          <a:stretch>
            <a:fillRect/>
          </a:stretch>
        </p:blipFill>
        <p:spPr>
          <a:xfrm>
            <a:off x="-900" y="0"/>
            <a:ext cx="9210975" cy="5143500"/>
          </a:xfrm>
          <a:prstGeom prst="rect">
            <a:avLst/>
          </a:prstGeom>
          <a:noFill/>
          <a:ln>
            <a:noFill/>
          </a:ln>
        </p:spPr>
      </p:pic>
      <p:pic>
        <p:nvPicPr>
          <p:cNvPr id="423" name="Google Shape;423;p67"/>
          <p:cNvPicPr preferRelativeResize="0"/>
          <p:nvPr/>
        </p:nvPicPr>
        <p:blipFill>
          <a:blip r:embed="rId4">
            <a:alphaModFix/>
          </a:blip>
          <a:stretch>
            <a:fillRect/>
          </a:stretch>
        </p:blipFill>
        <p:spPr>
          <a:xfrm>
            <a:off x="1446193" y="131407"/>
            <a:ext cx="3754823" cy="1473647"/>
          </a:xfrm>
          <a:prstGeom prst="rect">
            <a:avLst/>
          </a:prstGeom>
          <a:noFill/>
          <a:ln>
            <a:noFill/>
          </a:ln>
        </p:spPr>
      </p:pic>
      <p:pic>
        <p:nvPicPr>
          <p:cNvPr id="424" name="Google Shape;424;p67"/>
          <p:cNvPicPr preferRelativeResize="0"/>
          <p:nvPr/>
        </p:nvPicPr>
        <p:blipFill>
          <a:blip r:embed="rId5">
            <a:alphaModFix/>
          </a:blip>
          <a:stretch>
            <a:fillRect/>
          </a:stretch>
        </p:blipFill>
        <p:spPr>
          <a:xfrm>
            <a:off x="1446192" y="1722894"/>
            <a:ext cx="3754823" cy="1005686"/>
          </a:xfrm>
          <a:prstGeom prst="rect">
            <a:avLst/>
          </a:prstGeom>
          <a:noFill/>
          <a:ln>
            <a:noFill/>
          </a:ln>
        </p:spPr>
      </p:pic>
      <p:pic>
        <p:nvPicPr>
          <p:cNvPr id="425" name="Google Shape;425;p67"/>
          <p:cNvPicPr preferRelativeResize="0"/>
          <p:nvPr/>
        </p:nvPicPr>
        <p:blipFill>
          <a:blip r:embed="rId6">
            <a:alphaModFix/>
          </a:blip>
          <a:stretch>
            <a:fillRect/>
          </a:stretch>
        </p:blipFill>
        <p:spPr>
          <a:xfrm>
            <a:off x="1446193" y="2871540"/>
            <a:ext cx="3754823" cy="1460506"/>
          </a:xfrm>
          <a:prstGeom prst="rect">
            <a:avLst/>
          </a:prstGeom>
          <a:noFill/>
          <a:ln>
            <a:noFill/>
          </a:ln>
        </p:spPr>
      </p:pic>
      <p:pic>
        <p:nvPicPr>
          <p:cNvPr id="426" name="Google Shape;426;p67"/>
          <p:cNvPicPr preferRelativeResize="0"/>
          <p:nvPr/>
        </p:nvPicPr>
        <p:blipFill>
          <a:blip r:embed="rId7">
            <a:alphaModFix/>
          </a:blip>
          <a:stretch>
            <a:fillRect/>
          </a:stretch>
        </p:blipFill>
        <p:spPr>
          <a:xfrm>
            <a:off x="5301720" y="131400"/>
            <a:ext cx="3773358" cy="1473648"/>
          </a:xfrm>
          <a:prstGeom prst="rect">
            <a:avLst/>
          </a:prstGeom>
          <a:noFill/>
          <a:ln>
            <a:noFill/>
          </a:ln>
        </p:spPr>
      </p:pic>
      <p:pic>
        <p:nvPicPr>
          <p:cNvPr id="427" name="Google Shape;427;p67"/>
          <p:cNvPicPr preferRelativeResize="0"/>
          <p:nvPr/>
        </p:nvPicPr>
        <p:blipFill>
          <a:blip r:embed="rId8">
            <a:alphaModFix/>
          </a:blip>
          <a:stretch>
            <a:fillRect/>
          </a:stretch>
        </p:blipFill>
        <p:spPr>
          <a:xfrm>
            <a:off x="5301727" y="1722892"/>
            <a:ext cx="3773350" cy="1680431"/>
          </a:xfrm>
          <a:prstGeom prst="rect">
            <a:avLst/>
          </a:prstGeom>
          <a:noFill/>
          <a:ln>
            <a:noFill/>
          </a:ln>
        </p:spPr>
      </p:pic>
      <p:pic>
        <p:nvPicPr>
          <p:cNvPr id="428" name="Google Shape;428;p67"/>
          <p:cNvPicPr preferRelativeResize="0"/>
          <p:nvPr/>
        </p:nvPicPr>
        <p:blipFill>
          <a:blip r:embed="rId9">
            <a:alphaModFix/>
          </a:blip>
          <a:stretch>
            <a:fillRect/>
          </a:stretch>
        </p:blipFill>
        <p:spPr>
          <a:xfrm>
            <a:off x="5301717" y="3521151"/>
            <a:ext cx="3811458" cy="1501949"/>
          </a:xfrm>
          <a:prstGeom prst="rect">
            <a:avLst/>
          </a:prstGeom>
          <a:noFill/>
          <a:ln>
            <a:noFill/>
          </a:ln>
        </p:spPr>
      </p:pic>
      <p:sp>
        <p:nvSpPr>
          <p:cNvPr id="429" name="Google Shape;429;p67"/>
          <p:cNvSpPr/>
          <p:nvPr/>
        </p:nvSpPr>
        <p:spPr>
          <a:xfrm rot="-5400000">
            <a:off x="-1435075" y="1885300"/>
            <a:ext cx="4106700" cy="882300"/>
          </a:xfrm>
          <a:prstGeom prst="rect">
            <a:avLst/>
          </a:prstGeom>
          <a:noFill/>
          <a:ln>
            <a:noFill/>
          </a:ln>
        </p:spPr>
        <p:txBody>
          <a:bodyPr anchorCtr="0" anchor="t" bIns="39450" lIns="78925" spcFirstLastPara="1" rIns="78925" wrap="square" tIns="39450">
            <a:noAutofit/>
          </a:bodyPr>
          <a:lstStyle/>
          <a:p>
            <a:pPr indent="0" lvl="0" marL="0" marR="0" rtl="0" algn="l">
              <a:lnSpc>
                <a:spcPct val="100000"/>
              </a:lnSpc>
              <a:spcBef>
                <a:spcPts val="0"/>
              </a:spcBef>
              <a:spcAft>
                <a:spcPts val="0"/>
              </a:spcAft>
              <a:buNone/>
            </a:pPr>
            <a:r>
              <a:rPr b="1" lang="en" sz="2000">
                <a:solidFill>
                  <a:srgbClr val="FFFFFF"/>
                </a:solidFill>
                <a:latin typeface="Lexend"/>
                <a:ea typeface="Lexend"/>
                <a:cs typeface="Lexend"/>
                <a:sym typeface="Lexend"/>
              </a:rPr>
              <a:t>BADANIA OPINII GRACZY ZE SPOŁECZNOŚCI </a:t>
            </a:r>
            <a:r>
              <a:rPr b="1" lang="en" sz="2000">
                <a:solidFill>
                  <a:srgbClr val="B6D7A8"/>
                </a:solidFill>
                <a:latin typeface="Lexend"/>
                <a:ea typeface="Lexend"/>
                <a:cs typeface="Lexend"/>
                <a:sym typeface="Lexend"/>
              </a:rPr>
              <a:t>CHERNOBYLITE</a:t>
            </a:r>
            <a:endParaRPr b="1" sz="2000">
              <a:solidFill>
                <a:srgbClr val="B6D7A8"/>
              </a:solidFill>
              <a:latin typeface="Lexend"/>
              <a:ea typeface="Lexend"/>
              <a:cs typeface="Lexend"/>
              <a:sym typeface="Lexend"/>
            </a:endParaRPr>
          </a:p>
        </p:txBody>
      </p:sp>
      <p:pic>
        <p:nvPicPr>
          <p:cNvPr id="430" name="Google Shape;430;p67"/>
          <p:cNvPicPr preferRelativeResize="0"/>
          <p:nvPr/>
        </p:nvPicPr>
        <p:blipFill>
          <a:blip r:embed="rId10">
            <a:alphaModFix/>
          </a:blip>
          <a:stretch>
            <a:fillRect/>
          </a:stretch>
        </p:blipFill>
        <p:spPr>
          <a:xfrm>
            <a:off x="13775" y="4529575"/>
            <a:ext cx="660075" cy="645925"/>
          </a:xfrm>
          <a:prstGeom prst="rect">
            <a:avLst/>
          </a:prstGeom>
          <a:noFill/>
          <a:ln>
            <a:noFill/>
          </a:ln>
        </p:spPr>
      </p:pic>
      <p:sp>
        <p:nvSpPr>
          <p:cNvPr id="431" name="Google Shape;431;p67"/>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1000"/>
                                        <p:tgtEl>
                                          <p:spTgt spid="4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1000"/>
                                        <p:tgtEl>
                                          <p:spTgt spid="4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1"/>
                                        <p:tgtEl>
                                          <p:spTgt spid="4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1"/>
                                        <p:tgtEl>
                                          <p:spTgt spid="4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1000"/>
                                        <p:tgtEl>
                                          <p:spTgt spid="4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1000"/>
                                        <p:tgtEl>
                                          <p:spTgt spid="4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198" name="Shape 198"/>
        <p:cNvGrpSpPr/>
        <p:nvPr/>
      </p:nvGrpSpPr>
      <p:grpSpPr>
        <a:xfrm>
          <a:off x="0" y="0"/>
          <a:ext cx="0" cy="0"/>
          <a:chOff x="0" y="0"/>
          <a:chExt cx="0" cy="0"/>
        </a:xfrm>
      </p:grpSpPr>
      <p:sp>
        <p:nvSpPr>
          <p:cNvPr id="199" name="Google Shape;199;p50"/>
          <p:cNvSpPr/>
          <p:nvPr/>
        </p:nvSpPr>
        <p:spPr>
          <a:xfrm>
            <a:off x="358225" y="359414"/>
            <a:ext cx="8423717" cy="371758"/>
          </a:xfrm>
          <a:prstGeom prst="rect">
            <a:avLst/>
          </a:prstGeom>
          <a:noFill/>
          <a:ln>
            <a:noFill/>
          </a:ln>
          <a:effectLst>
            <a:outerShdw blurRad="50800" rotWithShape="0" algn="ctr" dir="5400000" dist="25400">
              <a:schemeClr val="dk1"/>
            </a:outerShdw>
          </a:effectLst>
        </p:spPr>
        <p:txBody>
          <a:bodyPr anchorCtr="0" anchor="t" bIns="39425" lIns="78900" spcFirstLastPara="1" rIns="78900" wrap="square" tIns="39425">
            <a:noAutofit/>
          </a:bodyPr>
          <a:lstStyle/>
          <a:p>
            <a:pPr indent="0" lvl="0" marL="0" marR="0" rtl="0" algn="ctr">
              <a:lnSpc>
                <a:spcPct val="100000"/>
              </a:lnSpc>
              <a:spcBef>
                <a:spcPts val="0"/>
              </a:spcBef>
              <a:spcAft>
                <a:spcPts val="0"/>
              </a:spcAft>
              <a:buClr>
                <a:schemeClr val="lt1"/>
              </a:buClr>
              <a:buSzPts val="2200"/>
              <a:buFont typeface="Arial"/>
              <a:buNone/>
            </a:pPr>
            <a:r>
              <a:rPr b="1" lang="en" sz="2200">
                <a:solidFill>
                  <a:schemeClr val="lt1"/>
                </a:solidFill>
                <a:latin typeface="Lexend"/>
                <a:ea typeface="Lexend"/>
                <a:cs typeface="Lexend"/>
                <a:sym typeface="Lexend"/>
              </a:rPr>
              <a:t>THE FARM 51 –</a:t>
            </a:r>
            <a:r>
              <a:rPr lang="en" sz="2200">
                <a:solidFill>
                  <a:schemeClr val="lt1"/>
                </a:solidFill>
                <a:latin typeface="Lexend"/>
                <a:ea typeface="Lexend"/>
                <a:cs typeface="Lexend"/>
                <a:sym typeface="Lexend"/>
              </a:rPr>
              <a:t> KIM JESTEŚMY?</a:t>
            </a:r>
            <a:endParaRPr>
              <a:latin typeface="Lexend"/>
              <a:ea typeface="Lexend"/>
              <a:cs typeface="Lexend"/>
              <a:sym typeface="Lexend"/>
            </a:endParaRPr>
          </a:p>
        </p:txBody>
      </p:sp>
      <p:sp>
        <p:nvSpPr>
          <p:cNvPr id="200" name="Google Shape;200;p50"/>
          <p:cNvSpPr/>
          <p:nvPr/>
        </p:nvSpPr>
        <p:spPr>
          <a:xfrm>
            <a:off x="877725" y="1738875"/>
            <a:ext cx="4134000" cy="2573100"/>
          </a:xfrm>
          <a:prstGeom prst="rect">
            <a:avLst/>
          </a:prstGeom>
          <a:solidFill>
            <a:schemeClr val="dk1"/>
          </a:solidFill>
          <a:ln>
            <a:noFill/>
          </a:ln>
        </p:spPr>
        <p:txBody>
          <a:bodyPr anchorCtr="0" anchor="t" bIns="39425" lIns="78900" spcFirstLastPara="1" rIns="78900" wrap="square" tIns="39425">
            <a:noAutofit/>
          </a:bodyPr>
          <a:lstStyle/>
          <a:p>
            <a:pPr indent="0" lvl="0" marL="0" marR="0" rtl="0" algn="l">
              <a:spcBef>
                <a:spcPts val="0"/>
              </a:spcBef>
              <a:spcAft>
                <a:spcPts val="0"/>
              </a:spcAft>
              <a:buNone/>
            </a:pPr>
            <a:r>
              <a:rPr i="0" lang="en" sz="1600" u="none" cap="none" strike="noStrike">
                <a:solidFill>
                  <a:schemeClr val="lt1"/>
                </a:solidFill>
                <a:highlight>
                  <a:schemeClr val="dk1"/>
                </a:highlight>
                <a:latin typeface="Lexend"/>
                <a:ea typeface="Lexend"/>
                <a:cs typeface="Lexend"/>
                <a:sym typeface="Lexend"/>
              </a:rPr>
              <a:t>The Farm 51 jest jednym z najbardziej doświadczonych zespołów w polskiej branży gier. Tworzymy gry </a:t>
            </a:r>
            <a:r>
              <a:rPr lang="en" sz="1600">
                <a:solidFill>
                  <a:schemeClr val="lt1"/>
                </a:solidFill>
                <a:highlight>
                  <a:schemeClr val="dk1"/>
                </a:highlight>
                <a:latin typeface="Lexend"/>
                <a:ea typeface="Lexend"/>
                <a:cs typeface="Lexend"/>
                <a:sym typeface="Lexend"/>
              </a:rPr>
              <a:t>singleplayer oraz </a:t>
            </a:r>
            <a:r>
              <a:rPr lang="en" sz="1600">
                <a:solidFill>
                  <a:schemeClr val="lt1"/>
                </a:solidFill>
                <a:highlight>
                  <a:schemeClr val="dk1"/>
                </a:highlight>
                <a:latin typeface="Lexend"/>
                <a:ea typeface="Lexend"/>
                <a:cs typeface="Lexend"/>
                <a:sym typeface="Lexend"/>
              </a:rPr>
              <a:t>m</a:t>
            </a:r>
            <a:r>
              <a:rPr lang="en" sz="1600">
                <a:solidFill>
                  <a:schemeClr val="lt1"/>
                </a:solidFill>
                <a:highlight>
                  <a:schemeClr val="dk1"/>
                </a:highlight>
                <a:latin typeface="Lexend"/>
                <a:ea typeface="Lexend"/>
                <a:cs typeface="Lexend"/>
                <a:sym typeface="Lexend"/>
              </a:rPr>
              <a:t>ultiplayer na PC</a:t>
            </a:r>
            <a:r>
              <a:rPr lang="en" sz="1600">
                <a:solidFill>
                  <a:schemeClr val="lt1"/>
                </a:solidFill>
                <a:highlight>
                  <a:schemeClr val="dk1"/>
                </a:highlight>
                <a:latin typeface="Lexend"/>
                <a:ea typeface="Lexend"/>
                <a:cs typeface="Lexend"/>
                <a:sym typeface="Lexend"/>
              </a:rPr>
              <a:t> i </a:t>
            </a:r>
            <a:r>
              <a:rPr lang="en" sz="1600">
                <a:solidFill>
                  <a:schemeClr val="lt1"/>
                </a:solidFill>
                <a:highlight>
                  <a:schemeClr val="dk1"/>
                </a:highlight>
                <a:latin typeface="Lexend"/>
                <a:ea typeface="Lexend"/>
                <a:cs typeface="Lexend"/>
                <a:sym typeface="Lexend"/>
              </a:rPr>
              <a:t>konsole</a:t>
            </a:r>
            <a:r>
              <a:rPr i="0" lang="en" sz="1600" u="none" cap="none" strike="noStrike">
                <a:solidFill>
                  <a:schemeClr val="lt1"/>
                </a:solidFill>
                <a:highlight>
                  <a:schemeClr val="dk1"/>
                </a:highlight>
                <a:latin typeface="Lexend"/>
                <a:ea typeface="Lexend"/>
                <a:cs typeface="Lexend"/>
                <a:sym typeface="Lexend"/>
              </a:rPr>
              <a:t>, aplikacje </a:t>
            </a:r>
            <a:r>
              <a:rPr i="0" lang="en" sz="1600" u="none" cap="none" strike="noStrike">
                <a:solidFill>
                  <a:schemeClr val="lt1"/>
                </a:solidFill>
                <a:highlight>
                  <a:schemeClr val="dk1"/>
                </a:highlight>
                <a:latin typeface="Lexend"/>
                <a:ea typeface="Lexend"/>
                <a:cs typeface="Lexend"/>
                <a:sym typeface="Lexend"/>
              </a:rPr>
              <a:t>VR oraz uczestniczymy w wielu innowacyjnych projektach edukacyjnych i </a:t>
            </a:r>
            <a:r>
              <a:rPr i="0" lang="en" sz="1600" u="none" cap="none" strike="noStrike">
                <a:solidFill>
                  <a:schemeClr val="lt1"/>
                </a:solidFill>
                <a:highlight>
                  <a:schemeClr val="dk1"/>
                </a:highlight>
                <a:latin typeface="Lexend"/>
                <a:ea typeface="Lexend"/>
                <a:cs typeface="Lexend"/>
                <a:sym typeface="Lexend"/>
              </a:rPr>
              <a:t>komercyjnych</a:t>
            </a:r>
            <a:r>
              <a:rPr i="0" lang="en" sz="1600" u="none" cap="none" strike="noStrike">
                <a:solidFill>
                  <a:schemeClr val="lt1"/>
                </a:solidFill>
                <a:highlight>
                  <a:schemeClr val="dk1"/>
                </a:highlight>
                <a:latin typeface="Lexend"/>
                <a:ea typeface="Lexend"/>
                <a:cs typeface="Lexend"/>
                <a:sym typeface="Lexend"/>
              </a:rPr>
              <a:t>. </a:t>
            </a:r>
            <a:endParaRPr sz="1600">
              <a:solidFill>
                <a:schemeClr val="lt1"/>
              </a:solidFill>
              <a:highlight>
                <a:schemeClr val="dk1"/>
              </a:highlight>
              <a:latin typeface="Lexend"/>
              <a:ea typeface="Lexend"/>
              <a:cs typeface="Lexend"/>
              <a:sym typeface="Lexend"/>
            </a:endParaRPr>
          </a:p>
          <a:p>
            <a:pPr indent="0" lvl="0" marL="0" marR="0" rtl="0" algn="l">
              <a:lnSpc>
                <a:spcPct val="100000"/>
              </a:lnSpc>
              <a:spcBef>
                <a:spcPts val="0"/>
              </a:spcBef>
              <a:spcAft>
                <a:spcPts val="0"/>
              </a:spcAft>
              <a:buClr>
                <a:srgbClr val="000000"/>
              </a:buClr>
              <a:buSzPts val="1400"/>
              <a:buFont typeface="Calibri"/>
              <a:buNone/>
            </a:pPr>
            <a:r>
              <a:t/>
            </a:r>
            <a:endParaRPr i="0" sz="1600" u="none" cap="none" strike="noStrike">
              <a:solidFill>
                <a:schemeClr val="lt1"/>
              </a:solidFill>
              <a:highlight>
                <a:schemeClr val="dk1"/>
              </a:highlight>
              <a:latin typeface="Lexend"/>
              <a:ea typeface="Lexend"/>
              <a:cs typeface="Lexend"/>
              <a:sym typeface="Lexend"/>
            </a:endParaRPr>
          </a:p>
          <a:p>
            <a:pPr indent="0" lvl="0" marL="0" marR="0" rtl="0" algn="l">
              <a:lnSpc>
                <a:spcPct val="100000"/>
              </a:lnSpc>
              <a:spcBef>
                <a:spcPts val="0"/>
              </a:spcBef>
              <a:spcAft>
                <a:spcPts val="0"/>
              </a:spcAft>
              <a:buClr>
                <a:srgbClr val="000000"/>
              </a:buClr>
              <a:buSzPts val="1500"/>
              <a:buFont typeface="Calibri"/>
              <a:buNone/>
            </a:pPr>
            <a:r>
              <a:t/>
            </a:r>
            <a:endParaRPr i="0" sz="1600" u="none" cap="none" strike="noStrike">
              <a:solidFill>
                <a:schemeClr val="lt1"/>
              </a:solidFill>
              <a:highlight>
                <a:schemeClr val="dk1"/>
              </a:highlight>
              <a:latin typeface="Lexend"/>
              <a:ea typeface="Lexend"/>
              <a:cs typeface="Lexend"/>
              <a:sym typeface="Lexend"/>
            </a:endParaRPr>
          </a:p>
        </p:txBody>
      </p:sp>
      <p:sp>
        <p:nvSpPr>
          <p:cNvPr id="201" name="Google Shape;201;p50"/>
          <p:cNvSpPr/>
          <p:nvPr/>
        </p:nvSpPr>
        <p:spPr>
          <a:xfrm rot="-5400000">
            <a:off x="7400455" y="2600800"/>
            <a:ext cx="3171000" cy="147600"/>
          </a:xfrm>
          <a:prstGeom prst="rect">
            <a:avLst/>
          </a:prstGeom>
          <a:noFill/>
          <a:ln>
            <a:noFill/>
          </a:ln>
        </p:spPr>
        <p:txBody>
          <a:bodyPr anchorCtr="0" anchor="t" bIns="39425" lIns="78900" spcFirstLastPara="1" rIns="78900" wrap="square" tIns="39425">
            <a:noAutofit/>
          </a:bodyPr>
          <a:lstStyle/>
          <a:p>
            <a:pPr indent="0" lvl="0" marL="0" marR="0" rtl="0" algn="ctr">
              <a:spcBef>
                <a:spcPts val="0"/>
              </a:spcBef>
              <a:spcAft>
                <a:spcPts val="0"/>
              </a:spcAft>
              <a:buNone/>
            </a:pPr>
            <a:r>
              <a:rPr b="0" i="0" lang="en" sz="700" u="none" cap="none" strike="noStrike">
                <a:solidFill>
                  <a:srgbClr val="7F7F7F"/>
                </a:solidFill>
                <a:latin typeface="Alegreya Sans"/>
                <a:ea typeface="Alegreya Sans"/>
                <a:cs typeface="Alegreya Sans"/>
                <a:sym typeface="Alegreya Sans"/>
              </a:rPr>
              <a:t>Źródło grafik: www.flaticon.com</a:t>
            </a:r>
            <a:endParaRPr b="0" i="0" sz="700" u="none" cap="none" strike="noStrike">
              <a:solidFill>
                <a:srgbClr val="7F7F7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Calibri"/>
              <a:buNone/>
            </a:pPr>
            <a:r>
              <a:t/>
            </a:r>
            <a:endParaRPr b="0" i="0" sz="800" u="none" cap="none" strike="noStrike">
              <a:solidFill>
                <a:srgbClr val="7F7F7F"/>
              </a:solidFill>
              <a:latin typeface="Arial"/>
              <a:ea typeface="Arial"/>
              <a:cs typeface="Arial"/>
              <a:sym typeface="Arial"/>
            </a:endParaRPr>
          </a:p>
        </p:txBody>
      </p:sp>
      <p:pic>
        <p:nvPicPr>
          <p:cNvPr id="202" name="Google Shape;202;p50"/>
          <p:cNvPicPr preferRelativeResize="0"/>
          <p:nvPr/>
        </p:nvPicPr>
        <p:blipFill>
          <a:blip r:embed="rId4">
            <a:alphaModFix/>
          </a:blip>
          <a:stretch>
            <a:fillRect/>
          </a:stretch>
        </p:blipFill>
        <p:spPr>
          <a:xfrm>
            <a:off x="13775" y="4529575"/>
            <a:ext cx="660075" cy="645925"/>
          </a:xfrm>
          <a:prstGeom prst="rect">
            <a:avLst/>
          </a:prstGeom>
          <a:noFill/>
          <a:ln>
            <a:noFill/>
          </a:ln>
        </p:spPr>
      </p:pic>
      <p:sp>
        <p:nvSpPr>
          <p:cNvPr id="203" name="Google Shape;203;p50"/>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pic>
        <p:nvPicPr>
          <p:cNvPr id="204" name="Google Shape;204;p50"/>
          <p:cNvPicPr preferRelativeResize="0"/>
          <p:nvPr/>
        </p:nvPicPr>
        <p:blipFill rotWithShape="1">
          <a:blip r:embed="rId5">
            <a:alphaModFix/>
          </a:blip>
          <a:srcRect b="19011" l="24012" r="26159" t="13187"/>
          <a:stretch/>
        </p:blipFill>
        <p:spPr>
          <a:xfrm>
            <a:off x="5011722" y="977487"/>
            <a:ext cx="3600450" cy="339423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par>
                                <p:cTn fill="hold" nodeType="withEffect" presetClass="entr" presetID="23" presetSubtype="16">
                                  <p:stCondLst>
                                    <p:cond delay="0"/>
                                  </p:stCondLst>
                                  <p:childTnLst>
                                    <p:set>
                                      <p:cBhvr>
                                        <p:cTn dur="1" fill="hold">
                                          <p:stCondLst>
                                            <p:cond delay="0"/>
                                          </p:stCondLst>
                                        </p:cTn>
                                        <p:tgtEl>
                                          <p:spTgt spid="204"/>
                                        </p:tgtEl>
                                        <p:attrNameLst>
                                          <p:attrName>style.visibility</p:attrName>
                                        </p:attrNameLst>
                                      </p:cBhvr>
                                      <p:to>
                                        <p:strVal val="visible"/>
                                      </p:to>
                                    </p:set>
                                    <p:anim calcmode="lin" valueType="num">
                                      <p:cBhvr additive="base">
                                        <p:cTn dur="1000"/>
                                        <p:tgtEl>
                                          <p:spTgt spid="204"/>
                                        </p:tgtEl>
                                        <p:attrNameLst>
                                          <p:attrName>ppt_w</p:attrName>
                                        </p:attrNameLst>
                                      </p:cBhvr>
                                      <p:tavLst>
                                        <p:tav fmla="" tm="0">
                                          <p:val>
                                            <p:strVal val="0"/>
                                          </p:val>
                                        </p:tav>
                                        <p:tav fmla="" tm="100000">
                                          <p:val>
                                            <p:strVal val="#ppt_w"/>
                                          </p:val>
                                        </p:tav>
                                      </p:tavLst>
                                    </p:anim>
                                    <p:anim calcmode="lin" valueType="num">
                                      <p:cBhvr additive="base">
                                        <p:cTn dur="1000"/>
                                        <p:tgtEl>
                                          <p:spTgt spid="20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5" name="Shape 435"/>
        <p:cNvGrpSpPr/>
        <p:nvPr/>
      </p:nvGrpSpPr>
      <p:grpSpPr>
        <a:xfrm>
          <a:off x="0" y="0"/>
          <a:ext cx="0" cy="0"/>
          <a:chOff x="0" y="0"/>
          <a:chExt cx="0" cy="0"/>
        </a:xfrm>
      </p:grpSpPr>
      <p:pic>
        <p:nvPicPr>
          <p:cNvPr id="436" name="Google Shape;436;p68"/>
          <p:cNvPicPr preferRelativeResize="0"/>
          <p:nvPr/>
        </p:nvPicPr>
        <p:blipFill>
          <a:blip r:embed="rId3">
            <a:alphaModFix/>
          </a:blip>
          <a:stretch>
            <a:fillRect/>
          </a:stretch>
        </p:blipFill>
        <p:spPr>
          <a:xfrm>
            <a:off x="-900" y="0"/>
            <a:ext cx="9210975" cy="5143500"/>
          </a:xfrm>
          <a:prstGeom prst="rect">
            <a:avLst/>
          </a:prstGeom>
          <a:noFill/>
          <a:ln>
            <a:noFill/>
          </a:ln>
        </p:spPr>
      </p:pic>
      <p:pic>
        <p:nvPicPr>
          <p:cNvPr id="437" name="Google Shape;437;p68"/>
          <p:cNvPicPr preferRelativeResize="0"/>
          <p:nvPr/>
        </p:nvPicPr>
        <p:blipFill>
          <a:blip r:embed="rId4">
            <a:alphaModFix/>
          </a:blip>
          <a:stretch>
            <a:fillRect/>
          </a:stretch>
        </p:blipFill>
        <p:spPr>
          <a:xfrm>
            <a:off x="13775" y="4529575"/>
            <a:ext cx="660075" cy="645925"/>
          </a:xfrm>
          <a:prstGeom prst="rect">
            <a:avLst/>
          </a:prstGeom>
          <a:noFill/>
          <a:ln>
            <a:noFill/>
          </a:ln>
        </p:spPr>
      </p:pic>
      <p:sp>
        <p:nvSpPr>
          <p:cNvPr id="438" name="Google Shape;438;p68"/>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pic>
        <p:nvPicPr>
          <p:cNvPr id="439" name="Google Shape;439;p68"/>
          <p:cNvPicPr preferRelativeResize="0"/>
          <p:nvPr/>
        </p:nvPicPr>
        <p:blipFill>
          <a:blip r:embed="rId5">
            <a:alphaModFix/>
          </a:blip>
          <a:stretch>
            <a:fillRect/>
          </a:stretch>
        </p:blipFill>
        <p:spPr>
          <a:xfrm>
            <a:off x="989168" y="1245500"/>
            <a:ext cx="7392049" cy="2892975"/>
          </a:xfrm>
          <a:prstGeom prst="rect">
            <a:avLst/>
          </a:prstGeom>
          <a:noFill/>
          <a:ln>
            <a:noFill/>
          </a:ln>
        </p:spPr>
      </p:pic>
      <p:sp>
        <p:nvSpPr>
          <p:cNvPr id="440" name="Google Shape;440;p68"/>
          <p:cNvSpPr/>
          <p:nvPr/>
        </p:nvSpPr>
        <p:spPr>
          <a:xfrm>
            <a:off x="358225" y="359425"/>
            <a:ext cx="7349700" cy="371700"/>
          </a:xfrm>
          <a:prstGeom prst="rect">
            <a:avLst/>
          </a:prstGeom>
          <a:noFill/>
          <a:ln>
            <a:noFill/>
          </a:ln>
        </p:spPr>
        <p:txBody>
          <a:bodyPr anchorCtr="0" anchor="t" bIns="39450" lIns="78925" spcFirstLastPara="1" rIns="78925" wrap="square" tIns="39450">
            <a:noAutofit/>
          </a:bodyPr>
          <a:lstStyle/>
          <a:p>
            <a:pPr indent="0" lvl="0" marL="0" marR="0" rtl="0" algn="l">
              <a:lnSpc>
                <a:spcPct val="100000"/>
              </a:lnSpc>
              <a:spcBef>
                <a:spcPts val="0"/>
              </a:spcBef>
              <a:spcAft>
                <a:spcPts val="0"/>
              </a:spcAft>
              <a:buNone/>
            </a:pPr>
            <a:r>
              <a:rPr b="1" lang="en" sz="2000">
                <a:solidFill>
                  <a:srgbClr val="B6D7A8"/>
                </a:solidFill>
                <a:latin typeface="Lexend"/>
                <a:ea typeface="Lexend"/>
                <a:cs typeface="Lexend"/>
                <a:sym typeface="Lexend"/>
              </a:rPr>
              <a:t>CHERNOBYLITE </a:t>
            </a:r>
            <a:r>
              <a:rPr b="1" lang="en" sz="2000">
                <a:solidFill>
                  <a:srgbClr val="FFFFFF"/>
                </a:solidFill>
                <a:latin typeface="Lexend"/>
                <a:ea typeface="Lexend"/>
                <a:cs typeface="Lexend"/>
                <a:sym typeface="Lexend"/>
              </a:rPr>
              <a:t>- </a:t>
            </a:r>
            <a:r>
              <a:rPr lang="en" sz="1600">
                <a:solidFill>
                  <a:schemeClr val="lt1"/>
                </a:solidFill>
                <a:latin typeface="Lexend"/>
                <a:ea typeface="Lexend"/>
                <a:cs typeface="Lexend"/>
                <a:sym typeface="Lexend"/>
              </a:rPr>
              <a:t>oczekiwania graczy względem kontynuacji</a:t>
            </a:r>
            <a:endParaRPr b="1" sz="2000">
              <a:solidFill>
                <a:srgbClr val="FFFFFF"/>
              </a:solidFill>
              <a:latin typeface="Lexend"/>
              <a:ea typeface="Lexend"/>
              <a:cs typeface="Lexend"/>
              <a:sym typeface="Lexe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1000"/>
                                        <p:tgtEl>
                                          <p:spTgt spid="4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4" name="Shape 444"/>
        <p:cNvGrpSpPr/>
        <p:nvPr/>
      </p:nvGrpSpPr>
      <p:grpSpPr>
        <a:xfrm>
          <a:off x="0" y="0"/>
          <a:ext cx="0" cy="0"/>
          <a:chOff x="0" y="0"/>
          <a:chExt cx="0" cy="0"/>
        </a:xfrm>
      </p:grpSpPr>
      <p:sp>
        <p:nvSpPr>
          <p:cNvPr id="445" name="Google Shape;445;p69"/>
          <p:cNvSpPr/>
          <p:nvPr/>
        </p:nvSpPr>
        <p:spPr>
          <a:xfrm>
            <a:off x="394450" y="2788225"/>
            <a:ext cx="5667600" cy="1725300"/>
          </a:xfrm>
          <a:prstGeom prst="rect">
            <a:avLst/>
          </a:prstGeom>
          <a:noFill/>
          <a:ln>
            <a:noFill/>
          </a:ln>
        </p:spPr>
        <p:txBody>
          <a:bodyPr anchorCtr="0" anchor="t" bIns="39450" lIns="78925" spcFirstLastPara="1" rIns="78925" wrap="square" tIns="39450">
            <a:noAutofit/>
          </a:bodyPr>
          <a:lstStyle/>
          <a:p>
            <a:pPr indent="0" lvl="0" marL="0" rtl="0" algn="l">
              <a:lnSpc>
                <a:spcPct val="115000"/>
              </a:lnSpc>
              <a:spcBef>
                <a:spcPts val="500"/>
              </a:spcBef>
              <a:spcAft>
                <a:spcPts val="0"/>
              </a:spcAft>
              <a:buNone/>
            </a:pPr>
            <a:r>
              <a:rPr lang="en">
                <a:solidFill>
                  <a:schemeClr val="lt1"/>
                </a:solidFill>
                <a:latin typeface="Lexend"/>
                <a:ea typeface="Lexend"/>
                <a:cs typeface="Lexend"/>
                <a:sym typeface="Lexend"/>
              </a:rPr>
              <a:t>Czym jest nowy projekt?</a:t>
            </a:r>
            <a:endParaRPr>
              <a:solidFill>
                <a:schemeClr val="lt1"/>
              </a:solidFill>
              <a:latin typeface="Lexend"/>
              <a:ea typeface="Lexend"/>
              <a:cs typeface="Lexend"/>
              <a:sym typeface="Lexend"/>
            </a:endParaRPr>
          </a:p>
          <a:p>
            <a:pPr indent="-317500" lvl="0" marL="457200" rtl="0" algn="l">
              <a:lnSpc>
                <a:spcPct val="115000"/>
              </a:lnSpc>
              <a:spcBef>
                <a:spcPts val="500"/>
              </a:spcBef>
              <a:spcAft>
                <a:spcPts val="0"/>
              </a:spcAft>
              <a:buClr>
                <a:schemeClr val="lt1"/>
              </a:buClr>
              <a:buSzPts val="1400"/>
              <a:buFont typeface="Lexend"/>
              <a:buChar char="●"/>
            </a:pPr>
            <a:r>
              <a:rPr lang="en">
                <a:solidFill>
                  <a:schemeClr val="lt1"/>
                </a:solidFill>
                <a:latin typeface="Lexend"/>
                <a:ea typeface="Lexend"/>
                <a:cs typeface="Lexend"/>
                <a:sym typeface="Lexend"/>
              </a:rPr>
              <a:t>Tytuł roboczy (ulegnie zmianie) - Chernobyfull :-)</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Gra post-apo action RPG z otwartym światem</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Większy nacisk na rozwój postaci i swobodę rozgrywki</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Zwielokrotnienie opcji ekwipunku i wyposażenia gracza</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Wprowadzenie opcji kooperacji sieciowej</a:t>
            </a:r>
            <a:endParaRPr>
              <a:solidFill>
                <a:schemeClr val="lt1"/>
              </a:solidFill>
              <a:latin typeface="Lexend"/>
              <a:ea typeface="Lexend"/>
              <a:cs typeface="Lexend"/>
              <a:sym typeface="Lexend"/>
            </a:endParaRPr>
          </a:p>
        </p:txBody>
      </p:sp>
      <p:sp>
        <p:nvSpPr>
          <p:cNvPr id="446" name="Google Shape;446;p69"/>
          <p:cNvSpPr/>
          <p:nvPr/>
        </p:nvSpPr>
        <p:spPr>
          <a:xfrm>
            <a:off x="358225" y="359425"/>
            <a:ext cx="8029800" cy="371700"/>
          </a:xfrm>
          <a:prstGeom prst="rect">
            <a:avLst/>
          </a:prstGeom>
          <a:noFill/>
          <a:ln>
            <a:noFill/>
          </a:ln>
        </p:spPr>
        <p:txBody>
          <a:bodyPr anchorCtr="0" anchor="t" bIns="39450" lIns="78925" spcFirstLastPara="1" rIns="78925" wrap="square" tIns="39450">
            <a:noAutofit/>
          </a:bodyPr>
          <a:lstStyle/>
          <a:p>
            <a:pPr indent="0" lvl="0" marL="0" marR="0" rtl="0" algn="l">
              <a:lnSpc>
                <a:spcPct val="100000"/>
              </a:lnSpc>
              <a:spcBef>
                <a:spcPts val="0"/>
              </a:spcBef>
              <a:spcAft>
                <a:spcPts val="0"/>
              </a:spcAft>
              <a:buNone/>
            </a:pPr>
            <a:r>
              <a:rPr b="1" lang="en" sz="2000">
                <a:solidFill>
                  <a:srgbClr val="93C47D"/>
                </a:solidFill>
                <a:latin typeface="Lexend"/>
                <a:ea typeface="Lexend"/>
                <a:cs typeface="Lexend"/>
                <a:sym typeface="Lexend"/>
              </a:rPr>
              <a:t>CHERNOBYFULL </a:t>
            </a:r>
            <a:r>
              <a:rPr b="1" lang="en" sz="2000">
                <a:solidFill>
                  <a:schemeClr val="lt1"/>
                </a:solidFill>
                <a:latin typeface="Lexend"/>
                <a:ea typeface="Lexend"/>
                <a:cs typeface="Lexend"/>
                <a:sym typeface="Lexend"/>
              </a:rPr>
              <a:t>- nowa gra w uniwersum</a:t>
            </a:r>
            <a:r>
              <a:rPr b="1" lang="en" sz="2000">
                <a:solidFill>
                  <a:srgbClr val="93C47D"/>
                </a:solidFill>
                <a:latin typeface="Lexend"/>
                <a:ea typeface="Lexend"/>
                <a:cs typeface="Lexend"/>
                <a:sym typeface="Lexend"/>
              </a:rPr>
              <a:t> CHERNOBYLITE</a:t>
            </a:r>
            <a:endParaRPr b="1" sz="2000">
              <a:solidFill>
                <a:srgbClr val="93C47D"/>
              </a:solidFill>
              <a:latin typeface="Lexend"/>
              <a:ea typeface="Lexend"/>
              <a:cs typeface="Lexend"/>
              <a:sym typeface="Lexend"/>
            </a:endParaRPr>
          </a:p>
        </p:txBody>
      </p:sp>
      <p:pic>
        <p:nvPicPr>
          <p:cNvPr id="447" name="Google Shape;447;p69"/>
          <p:cNvPicPr preferRelativeResize="0"/>
          <p:nvPr/>
        </p:nvPicPr>
        <p:blipFill>
          <a:blip r:embed="rId4">
            <a:alphaModFix/>
          </a:blip>
          <a:stretch>
            <a:fillRect/>
          </a:stretch>
        </p:blipFill>
        <p:spPr>
          <a:xfrm>
            <a:off x="13775" y="4529575"/>
            <a:ext cx="660075" cy="645925"/>
          </a:xfrm>
          <a:prstGeom prst="rect">
            <a:avLst/>
          </a:prstGeom>
          <a:noFill/>
          <a:ln>
            <a:noFill/>
          </a:ln>
        </p:spPr>
      </p:pic>
      <p:sp>
        <p:nvSpPr>
          <p:cNvPr id="448" name="Google Shape;448;p69"/>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xEl>
                                              <p:pRg end="0" st="0"/>
                                            </p:txEl>
                                          </p:spTgt>
                                        </p:tgtEl>
                                        <p:attrNameLst>
                                          <p:attrName>style.visibility</p:attrName>
                                        </p:attrNameLst>
                                      </p:cBhvr>
                                      <p:to>
                                        <p:strVal val="visible"/>
                                      </p:to>
                                    </p:set>
                                    <p:animEffect filter="fade" transition="in">
                                      <p:cBhvr>
                                        <p:cTn dur="1000"/>
                                        <p:tgtEl>
                                          <p:spTgt spid="44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xEl>
                                              <p:pRg end="1" st="1"/>
                                            </p:txEl>
                                          </p:spTgt>
                                        </p:tgtEl>
                                        <p:attrNameLst>
                                          <p:attrName>style.visibility</p:attrName>
                                        </p:attrNameLst>
                                      </p:cBhvr>
                                      <p:to>
                                        <p:strVal val="visible"/>
                                      </p:to>
                                    </p:set>
                                    <p:animEffect filter="fade" transition="in">
                                      <p:cBhvr>
                                        <p:cTn dur="1000"/>
                                        <p:tgtEl>
                                          <p:spTgt spid="44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xEl>
                                              <p:pRg end="2" st="2"/>
                                            </p:txEl>
                                          </p:spTgt>
                                        </p:tgtEl>
                                        <p:attrNameLst>
                                          <p:attrName>style.visibility</p:attrName>
                                        </p:attrNameLst>
                                      </p:cBhvr>
                                      <p:to>
                                        <p:strVal val="visible"/>
                                      </p:to>
                                    </p:set>
                                    <p:animEffect filter="fade" transition="in">
                                      <p:cBhvr>
                                        <p:cTn dur="1000"/>
                                        <p:tgtEl>
                                          <p:spTgt spid="44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xEl>
                                              <p:pRg end="3" st="3"/>
                                            </p:txEl>
                                          </p:spTgt>
                                        </p:tgtEl>
                                        <p:attrNameLst>
                                          <p:attrName>style.visibility</p:attrName>
                                        </p:attrNameLst>
                                      </p:cBhvr>
                                      <p:to>
                                        <p:strVal val="visible"/>
                                      </p:to>
                                    </p:set>
                                    <p:animEffect filter="fade" transition="in">
                                      <p:cBhvr>
                                        <p:cTn dur="1000"/>
                                        <p:tgtEl>
                                          <p:spTgt spid="44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xEl>
                                              <p:pRg end="4" st="4"/>
                                            </p:txEl>
                                          </p:spTgt>
                                        </p:tgtEl>
                                        <p:attrNameLst>
                                          <p:attrName>style.visibility</p:attrName>
                                        </p:attrNameLst>
                                      </p:cBhvr>
                                      <p:to>
                                        <p:strVal val="visible"/>
                                      </p:to>
                                    </p:set>
                                    <p:animEffect filter="fade" transition="in">
                                      <p:cBhvr>
                                        <p:cTn dur="1000"/>
                                        <p:tgtEl>
                                          <p:spTgt spid="44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xEl>
                                              <p:pRg end="5" st="5"/>
                                            </p:txEl>
                                          </p:spTgt>
                                        </p:tgtEl>
                                        <p:attrNameLst>
                                          <p:attrName>style.visibility</p:attrName>
                                        </p:attrNameLst>
                                      </p:cBhvr>
                                      <p:to>
                                        <p:strVal val="visible"/>
                                      </p:to>
                                    </p:set>
                                    <p:animEffect filter="fade" transition="in">
                                      <p:cBhvr>
                                        <p:cTn dur="1000"/>
                                        <p:tgtEl>
                                          <p:spTgt spid="445">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2" name="Shape 452"/>
        <p:cNvGrpSpPr/>
        <p:nvPr/>
      </p:nvGrpSpPr>
      <p:grpSpPr>
        <a:xfrm>
          <a:off x="0" y="0"/>
          <a:ext cx="0" cy="0"/>
          <a:chOff x="0" y="0"/>
          <a:chExt cx="0" cy="0"/>
        </a:xfrm>
      </p:grpSpPr>
      <p:pic>
        <p:nvPicPr>
          <p:cNvPr id="453" name="Google Shape;453;p70"/>
          <p:cNvPicPr preferRelativeResize="0"/>
          <p:nvPr/>
        </p:nvPicPr>
        <p:blipFill>
          <a:blip r:embed="rId3">
            <a:alphaModFix/>
          </a:blip>
          <a:stretch>
            <a:fillRect/>
          </a:stretch>
        </p:blipFill>
        <p:spPr>
          <a:xfrm>
            <a:off x="0" y="0"/>
            <a:ext cx="9144000" cy="5143500"/>
          </a:xfrm>
          <a:prstGeom prst="rect">
            <a:avLst/>
          </a:prstGeom>
          <a:noFill/>
          <a:ln>
            <a:noFill/>
          </a:ln>
        </p:spPr>
      </p:pic>
      <p:sp>
        <p:nvSpPr>
          <p:cNvPr id="454" name="Google Shape;454;p70"/>
          <p:cNvSpPr/>
          <p:nvPr/>
        </p:nvSpPr>
        <p:spPr>
          <a:xfrm>
            <a:off x="391500" y="1571000"/>
            <a:ext cx="5543100" cy="3604500"/>
          </a:xfrm>
          <a:prstGeom prst="rect">
            <a:avLst/>
          </a:prstGeom>
          <a:noFill/>
          <a:ln>
            <a:noFill/>
          </a:ln>
        </p:spPr>
        <p:txBody>
          <a:bodyPr anchorCtr="0" anchor="t" bIns="39450" lIns="78925" spcFirstLastPara="1" rIns="78925" wrap="square" tIns="39450">
            <a:noAutofit/>
          </a:bodyPr>
          <a:lstStyle/>
          <a:p>
            <a:pPr indent="0" lvl="0" marL="0" rtl="0" algn="l">
              <a:lnSpc>
                <a:spcPct val="115000"/>
              </a:lnSpc>
              <a:spcBef>
                <a:spcPts val="500"/>
              </a:spcBef>
              <a:spcAft>
                <a:spcPts val="0"/>
              </a:spcAft>
              <a:buNone/>
            </a:pPr>
            <a:r>
              <a:rPr lang="en">
                <a:solidFill>
                  <a:schemeClr val="lt1"/>
                </a:solidFill>
                <a:latin typeface="Lexend"/>
                <a:ea typeface="Lexend"/>
                <a:cs typeface="Lexend"/>
                <a:sym typeface="Lexend"/>
              </a:rPr>
              <a:t>W co celujemy w porównaniu z Chernobylite?</a:t>
            </a:r>
            <a:endParaRPr>
              <a:solidFill>
                <a:schemeClr val="lt1"/>
              </a:solidFill>
              <a:latin typeface="Lexend"/>
              <a:ea typeface="Lexend"/>
              <a:cs typeface="Lexend"/>
              <a:sym typeface="Lexend"/>
            </a:endParaRPr>
          </a:p>
          <a:p>
            <a:pPr indent="-317500" lvl="0" marL="457200" rtl="0" algn="l">
              <a:lnSpc>
                <a:spcPct val="115000"/>
              </a:lnSpc>
              <a:spcBef>
                <a:spcPts val="500"/>
              </a:spcBef>
              <a:spcAft>
                <a:spcPts val="0"/>
              </a:spcAft>
              <a:buClr>
                <a:schemeClr val="lt1"/>
              </a:buClr>
              <a:buSzPts val="1400"/>
              <a:buFont typeface="Lexend"/>
              <a:buChar char="●"/>
            </a:pPr>
            <a:r>
              <a:rPr lang="en">
                <a:solidFill>
                  <a:schemeClr val="lt1"/>
                </a:solidFill>
                <a:latin typeface="Lexend"/>
                <a:ea typeface="Lexend"/>
                <a:cs typeface="Lexend"/>
                <a:sym typeface="Lexend"/>
              </a:rPr>
              <a:t>20-30x większa powierzchnia świata gry</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10-20x większa l</a:t>
            </a:r>
            <a:r>
              <a:rPr lang="en">
                <a:solidFill>
                  <a:schemeClr val="lt1"/>
                </a:solidFill>
                <a:latin typeface="Lexend"/>
                <a:ea typeface="Lexend"/>
                <a:cs typeface="Lexend"/>
                <a:sym typeface="Lexend"/>
              </a:rPr>
              <a:t>iczba postaci, broni, gadżetów</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10-20x większa szczegółowość istotnych dla gry elementów grafiki</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2-3x dłuższy czas rozgrywki</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1.5-2x wyższa cena detaliczna</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Wprowadzenie trybu kooperacji (opcjonalnie też PVP)</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Wydanie gry na PC/PS5/XSX, potencjalnie Nintendo Switch 2</a:t>
            </a:r>
            <a:endParaRPr>
              <a:solidFill>
                <a:schemeClr val="lt1"/>
              </a:solidFill>
              <a:latin typeface="Lexend"/>
              <a:ea typeface="Lexend"/>
              <a:cs typeface="Lexend"/>
              <a:sym typeface="Lexend"/>
            </a:endParaRPr>
          </a:p>
        </p:txBody>
      </p:sp>
      <p:sp>
        <p:nvSpPr>
          <p:cNvPr id="455" name="Google Shape;455;p70"/>
          <p:cNvSpPr/>
          <p:nvPr/>
        </p:nvSpPr>
        <p:spPr>
          <a:xfrm>
            <a:off x="358226" y="359425"/>
            <a:ext cx="5162700" cy="371700"/>
          </a:xfrm>
          <a:prstGeom prst="rect">
            <a:avLst/>
          </a:prstGeom>
          <a:noFill/>
          <a:ln>
            <a:noFill/>
          </a:ln>
        </p:spPr>
        <p:txBody>
          <a:bodyPr anchorCtr="0" anchor="t" bIns="39450" lIns="78925" spcFirstLastPara="1" rIns="78925" wrap="square" tIns="39450">
            <a:noAutofit/>
          </a:bodyPr>
          <a:lstStyle/>
          <a:p>
            <a:pPr indent="0" lvl="0" marL="0" marR="0" rtl="0" algn="l">
              <a:lnSpc>
                <a:spcPct val="100000"/>
              </a:lnSpc>
              <a:spcBef>
                <a:spcPts val="0"/>
              </a:spcBef>
              <a:spcAft>
                <a:spcPts val="0"/>
              </a:spcAft>
              <a:buNone/>
            </a:pPr>
            <a:r>
              <a:rPr b="1" lang="en" sz="2000">
                <a:solidFill>
                  <a:srgbClr val="93C47D"/>
                </a:solidFill>
                <a:latin typeface="Verdana"/>
                <a:ea typeface="Verdana"/>
                <a:cs typeface="Verdana"/>
                <a:sym typeface="Verdana"/>
              </a:rPr>
              <a:t>CHERNOBYFULL</a:t>
            </a:r>
            <a:endParaRPr b="1" sz="2000">
              <a:solidFill>
                <a:srgbClr val="93C47D"/>
              </a:solidFill>
              <a:latin typeface="Verdana"/>
              <a:ea typeface="Verdana"/>
              <a:cs typeface="Verdana"/>
              <a:sym typeface="Verdana"/>
            </a:endParaRPr>
          </a:p>
        </p:txBody>
      </p:sp>
      <p:pic>
        <p:nvPicPr>
          <p:cNvPr id="456" name="Google Shape;456;p70"/>
          <p:cNvPicPr preferRelativeResize="0"/>
          <p:nvPr/>
        </p:nvPicPr>
        <p:blipFill>
          <a:blip r:embed="rId4">
            <a:alphaModFix/>
          </a:blip>
          <a:stretch>
            <a:fillRect/>
          </a:stretch>
        </p:blipFill>
        <p:spPr>
          <a:xfrm>
            <a:off x="13775" y="4529575"/>
            <a:ext cx="660075" cy="645925"/>
          </a:xfrm>
          <a:prstGeom prst="rect">
            <a:avLst/>
          </a:prstGeom>
          <a:noFill/>
          <a:ln>
            <a:noFill/>
          </a:ln>
        </p:spPr>
      </p:pic>
      <p:sp>
        <p:nvSpPr>
          <p:cNvPr id="457" name="Google Shape;457;p70"/>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xEl>
                                              <p:pRg end="0" st="0"/>
                                            </p:txEl>
                                          </p:spTgt>
                                        </p:tgtEl>
                                        <p:attrNameLst>
                                          <p:attrName>style.visibility</p:attrName>
                                        </p:attrNameLst>
                                      </p:cBhvr>
                                      <p:to>
                                        <p:strVal val="visible"/>
                                      </p:to>
                                    </p:set>
                                    <p:animEffect filter="fade" transition="in">
                                      <p:cBhvr>
                                        <p:cTn dur="1000"/>
                                        <p:tgtEl>
                                          <p:spTgt spid="45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xEl>
                                              <p:pRg end="1" st="1"/>
                                            </p:txEl>
                                          </p:spTgt>
                                        </p:tgtEl>
                                        <p:attrNameLst>
                                          <p:attrName>style.visibility</p:attrName>
                                        </p:attrNameLst>
                                      </p:cBhvr>
                                      <p:to>
                                        <p:strVal val="visible"/>
                                      </p:to>
                                    </p:set>
                                    <p:animEffect filter="fade" transition="in">
                                      <p:cBhvr>
                                        <p:cTn dur="1000"/>
                                        <p:tgtEl>
                                          <p:spTgt spid="45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xEl>
                                              <p:pRg end="2" st="2"/>
                                            </p:txEl>
                                          </p:spTgt>
                                        </p:tgtEl>
                                        <p:attrNameLst>
                                          <p:attrName>style.visibility</p:attrName>
                                        </p:attrNameLst>
                                      </p:cBhvr>
                                      <p:to>
                                        <p:strVal val="visible"/>
                                      </p:to>
                                    </p:set>
                                    <p:animEffect filter="fade" transition="in">
                                      <p:cBhvr>
                                        <p:cTn dur="1000"/>
                                        <p:tgtEl>
                                          <p:spTgt spid="45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xEl>
                                              <p:pRg end="3" st="3"/>
                                            </p:txEl>
                                          </p:spTgt>
                                        </p:tgtEl>
                                        <p:attrNameLst>
                                          <p:attrName>style.visibility</p:attrName>
                                        </p:attrNameLst>
                                      </p:cBhvr>
                                      <p:to>
                                        <p:strVal val="visible"/>
                                      </p:to>
                                    </p:set>
                                    <p:animEffect filter="fade" transition="in">
                                      <p:cBhvr>
                                        <p:cTn dur="1000"/>
                                        <p:tgtEl>
                                          <p:spTgt spid="45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xEl>
                                              <p:pRg end="4" st="4"/>
                                            </p:txEl>
                                          </p:spTgt>
                                        </p:tgtEl>
                                        <p:attrNameLst>
                                          <p:attrName>style.visibility</p:attrName>
                                        </p:attrNameLst>
                                      </p:cBhvr>
                                      <p:to>
                                        <p:strVal val="visible"/>
                                      </p:to>
                                    </p:set>
                                    <p:animEffect filter="fade" transition="in">
                                      <p:cBhvr>
                                        <p:cTn dur="1000"/>
                                        <p:tgtEl>
                                          <p:spTgt spid="45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xEl>
                                              <p:pRg end="5" st="5"/>
                                            </p:txEl>
                                          </p:spTgt>
                                        </p:tgtEl>
                                        <p:attrNameLst>
                                          <p:attrName>style.visibility</p:attrName>
                                        </p:attrNameLst>
                                      </p:cBhvr>
                                      <p:to>
                                        <p:strVal val="visible"/>
                                      </p:to>
                                    </p:set>
                                    <p:animEffect filter="fade" transition="in">
                                      <p:cBhvr>
                                        <p:cTn dur="1000"/>
                                        <p:tgtEl>
                                          <p:spTgt spid="45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xEl>
                                              <p:pRg end="6" st="6"/>
                                            </p:txEl>
                                          </p:spTgt>
                                        </p:tgtEl>
                                        <p:attrNameLst>
                                          <p:attrName>style.visibility</p:attrName>
                                        </p:attrNameLst>
                                      </p:cBhvr>
                                      <p:to>
                                        <p:strVal val="visible"/>
                                      </p:to>
                                    </p:set>
                                    <p:animEffect filter="fade" transition="in">
                                      <p:cBhvr>
                                        <p:cTn dur="1000"/>
                                        <p:tgtEl>
                                          <p:spTgt spid="45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xEl>
                                              <p:pRg end="7" st="7"/>
                                            </p:txEl>
                                          </p:spTgt>
                                        </p:tgtEl>
                                        <p:attrNameLst>
                                          <p:attrName>style.visibility</p:attrName>
                                        </p:attrNameLst>
                                      </p:cBhvr>
                                      <p:to>
                                        <p:strVal val="visible"/>
                                      </p:to>
                                    </p:set>
                                    <p:animEffect filter="fade" transition="in">
                                      <p:cBhvr>
                                        <p:cTn dur="1000"/>
                                        <p:tgtEl>
                                          <p:spTgt spid="454">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61" name="Shape 461"/>
        <p:cNvGrpSpPr/>
        <p:nvPr/>
      </p:nvGrpSpPr>
      <p:grpSpPr>
        <a:xfrm>
          <a:off x="0" y="0"/>
          <a:ext cx="0" cy="0"/>
          <a:chOff x="0" y="0"/>
          <a:chExt cx="0" cy="0"/>
        </a:xfrm>
      </p:grpSpPr>
      <p:sp>
        <p:nvSpPr>
          <p:cNvPr id="462" name="Google Shape;462;p71"/>
          <p:cNvSpPr/>
          <p:nvPr/>
        </p:nvSpPr>
        <p:spPr>
          <a:xfrm>
            <a:off x="358225" y="359425"/>
            <a:ext cx="7894500" cy="371700"/>
          </a:xfrm>
          <a:prstGeom prst="rect">
            <a:avLst/>
          </a:prstGeom>
          <a:noFill/>
          <a:ln>
            <a:noFill/>
          </a:ln>
        </p:spPr>
        <p:txBody>
          <a:bodyPr anchorCtr="0" anchor="t" bIns="39450" lIns="78925" spcFirstLastPara="1" rIns="78925" wrap="square" tIns="39450">
            <a:noAutofit/>
          </a:bodyPr>
          <a:lstStyle/>
          <a:p>
            <a:pPr indent="0" lvl="0" marL="0" marR="0" rtl="0" algn="l">
              <a:lnSpc>
                <a:spcPct val="100000"/>
              </a:lnSpc>
              <a:spcBef>
                <a:spcPts val="0"/>
              </a:spcBef>
              <a:spcAft>
                <a:spcPts val="0"/>
              </a:spcAft>
              <a:buNone/>
            </a:pPr>
            <a:r>
              <a:rPr b="1" lang="en" sz="2000">
                <a:solidFill>
                  <a:srgbClr val="93C47D"/>
                </a:solidFill>
                <a:latin typeface="Verdana"/>
                <a:ea typeface="Verdana"/>
                <a:cs typeface="Verdana"/>
                <a:sym typeface="Verdana"/>
              </a:rPr>
              <a:t>CHERNOBYFULL </a:t>
            </a:r>
            <a:r>
              <a:rPr b="1" lang="en" sz="2000">
                <a:solidFill>
                  <a:srgbClr val="FFFFFF"/>
                </a:solidFill>
                <a:latin typeface="Verdana"/>
                <a:ea typeface="Verdana"/>
                <a:cs typeface="Verdana"/>
                <a:sym typeface="Verdana"/>
              </a:rPr>
              <a:t>- 20x większy świat</a:t>
            </a:r>
            <a:endParaRPr b="1" sz="2000">
              <a:solidFill>
                <a:srgbClr val="FFFFFF"/>
              </a:solidFill>
              <a:latin typeface="Verdana"/>
              <a:ea typeface="Verdana"/>
              <a:cs typeface="Verdana"/>
              <a:sym typeface="Verdana"/>
            </a:endParaRPr>
          </a:p>
        </p:txBody>
      </p:sp>
      <p:pic>
        <p:nvPicPr>
          <p:cNvPr id="463" name="Google Shape;463;p71"/>
          <p:cNvPicPr preferRelativeResize="0"/>
          <p:nvPr/>
        </p:nvPicPr>
        <p:blipFill>
          <a:blip r:embed="rId3">
            <a:alphaModFix/>
          </a:blip>
          <a:stretch>
            <a:fillRect/>
          </a:stretch>
        </p:blipFill>
        <p:spPr>
          <a:xfrm>
            <a:off x="13775" y="4529575"/>
            <a:ext cx="660075" cy="645925"/>
          </a:xfrm>
          <a:prstGeom prst="rect">
            <a:avLst/>
          </a:prstGeom>
          <a:noFill/>
          <a:ln>
            <a:noFill/>
          </a:ln>
        </p:spPr>
      </p:pic>
      <p:sp>
        <p:nvSpPr>
          <p:cNvPr id="464" name="Google Shape;464;p71"/>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grpSp>
        <p:nvGrpSpPr>
          <p:cNvPr id="465" name="Google Shape;465;p71"/>
          <p:cNvGrpSpPr/>
          <p:nvPr/>
        </p:nvGrpSpPr>
        <p:grpSpPr>
          <a:xfrm>
            <a:off x="864575" y="888325"/>
            <a:ext cx="3417976" cy="3785225"/>
            <a:chOff x="864575" y="888325"/>
            <a:chExt cx="3417976" cy="3785225"/>
          </a:xfrm>
        </p:grpSpPr>
        <p:pic>
          <p:nvPicPr>
            <p:cNvPr id="466" name="Google Shape;466;p71"/>
            <p:cNvPicPr preferRelativeResize="0"/>
            <p:nvPr/>
          </p:nvPicPr>
          <p:blipFill>
            <a:blip r:embed="rId4">
              <a:alphaModFix/>
            </a:blip>
            <a:stretch>
              <a:fillRect/>
            </a:stretch>
          </p:blipFill>
          <p:spPr>
            <a:xfrm>
              <a:off x="864575" y="888325"/>
              <a:ext cx="3417976" cy="3451974"/>
            </a:xfrm>
            <a:prstGeom prst="rect">
              <a:avLst/>
            </a:prstGeom>
            <a:noFill/>
            <a:ln>
              <a:noFill/>
            </a:ln>
          </p:spPr>
        </p:pic>
        <p:sp>
          <p:nvSpPr>
            <p:cNvPr id="467" name="Google Shape;467;p71"/>
            <p:cNvSpPr/>
            <p:nvPr/>
          </p:nvSpPr>
          <p:spPr>
            <a:xfrm>
              <a:off x="2103701" y="4301850"/>
              <a:ext cx="1046700" cy="371700"/>
            </a:xfrm>
            <a:prstGeom prst="rect">
              <a:avLst/>
            </a:prstGeom>
            <a:noFill/>
            <a:ln>
              <a:noFill/>
            </a:ln>
          </p:spPr>
          <p:txBody>
            <a:bodyPr anchorCtr="0" anchor="t" bIns="39450" lIns="78925" spcFirstLastPara="1" rIns="78925" wrap="square" tIns="39450">
              <a:noAutofit/>
            </a:bodyPr>
            <a:lstStyle/>
            <a:p>
              <a:pPr indent="0" lvl="0" marL="0" marR="0" rtl="0" algn="l">
                <a:lnSpc>
                  <a:spcPct val="100000"/>
                </a:lnSpc>
                <a:spcBef>
                  <a:spcPts val="0"/>
                </a:spcBef>
                <a:spcAft>
                  <a:spcPts val="0"/>
                </a:spcAft>
                <a:buNone/>
              </a:pPr>
              <a:r>
                <a:rPr lang="en">
                  <a:solidFill>
                    <a:srgbClr val="FFFFFF"/>
                  </a:solidFill>
                  <a:latin typeface="Lexend"/>
                  <a:ea typeface="Lexend"/>
                  <a:cs typeface="Lexend"/>
                  <a:sym typeface="Lexend"/>
                </a:rPr>
                <a:t>Plan</a:t>
              </a:r>
              <a:endParaRPr>
                <a:solidFill>
                  <a:srgbClr val="FFFFFF"/>
                </a:solidFill>
                <a:latin typeface="Lexend"/>
                <a:ea typeface="Lexend"/>
                <a:cs typeface="Lexend"/>
                <a:sym typeface="Lexend"/>
              </a:endParaRPr>
            </a:p>
          </p:txBody>
        </p:sp>
      </p:grpSp>
      <p:grpSp>
        <p:nvGrpSpPr>
          <p:cNvPr id="468" name="Google Shape;468;p71"/>
          <p:cNvGrpSpPr/>
          <p:nvPr/>
        </p:nvGrpSpPr>
        <p:grpSpPr>
          <a:xfrm>
            <a:off x="4988200" y="913400"/>
            <a:ext cx="3264575" cy="3760150"/>
            <a:chOff x="4988200" y="913400"/>
            <a:chExt cx="3264575" cy="3760150"/>
          </a:xfrm>
        </p:grpSpPr>
        <p:pic>
          <p:nvPicPr>
            <p:cNvPr id="469" name="Google Shape;469;p71"/>
            <p:cNvPicPr preferRelativeResize="0"/>
            <p:nvPr/>
          </p:nvPicPr>
          <p:blipFill>
            <a:blip r:embed="rId5">
              <a:alphaModFix/>
            </a:blip>
            <a:stretch>
              <a:fillRect/>
            </a:stretch>
          </p:blipFill>
          <p:spPr>
            <a:xfrm>
              <a:off x="4988200" y="913400"/>
              <a:ext cx="3264575" cy="3295600"/>
            </a:xfrm>
            <a:prstGeom prst="rect">
              <a:avLst/>
            </a:prstGeom>
            <a:noFill/>
            <a:ln>
              <a:noFill/>
            </a:ln>
          </p:spPr>
        </p:pic>
        <p:sp>
          <p:nvSpPr>
            <p:cNvPr id="470" name="Google Shape;470;p71"/>
            <p:cNvSpPr/>
            <p:nvPr/>
          </p:nvSpPr>
          <p:spPr>
            <a:xfrm>
              <a:off x="6401126" y="4301850"/>
              <a:ext cx="1046700" cy="371700"/>
            </a:xfrm>
            <a:prstGeom prst="rect">
              <a:avLst/>
            </a:prstGeom>
            <a:noFill/>
            <a:ln>
              <a:noFill/>
            </a:ln>
          </p:spPr>
          <p:txBody>
            <a:bodyPr anchorCtr="0" anchor="t" bIns="39450" lIns="78925" spcFirstLastPara="1" rIns="78925" wrap="square" tIns="39450">
              <a:noAutofit/>
            </a:bodyPr>
            <a:lstStyle/>
            <a:p>
              <a:pPr indent="0" lvl="0" marL="0" marR="0" rtl="0" algn="l">
                <a:lnSpc>
                  <a:spcPct val="100000"/>
                </a:lnSpc>
                <a:spcBef>
                  <a:spcPts val="0"/>
                </a:spcBef>
                <a:spcAft>
                  <a:spcPts val="0"/>
                </a:spcAft>
                <a:buNone/>
              </a:pPr>
              <a:r>
                <a:rPr lang="en">
                  <a:solidFill>
                    <a:srgbClr val="FFFFFF"/>
                  </a:solidFill>
                  <a:latin typeface="Lexend"/>
                  <a:ea typeface="Lexend"/>
                  <a:cs typeface="Lexend"/>
                  <a:sym typeface="Lexend"/>
                </a:rPr>
                <a:t>W grze</a:t>
              </a:r>
              <a:endParaRPr>
                <a:solidFill>
                  <a:srgbClr val="FFFFFF"/>
                </a:solidFill>
                <a:latin typeface="Lexend"/>
                <a:ea typeface="Lexend"/>
                <a:cs typeface="Lexend"/>
                <a:sym typeface="Lexend"/>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1000"/>
                                        <p:tgtEl>
                                          <p:spTgt spid="4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1000"/>
                                        <p:tgtEl>
                                          <p:spTgt spid="4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4" name="Shape 474"/>
        <p:cNvGrpSpPr/>
        <p:nvPr/>
      </p:nvGrpSpPr>
      <p:grpSpPr>
        <a:xfrm>
          <a:off x="0" y="0"/>
          <a:ext cx="0" cy="0"/>
          <a:chOff x="0" y="0"/>
          <a:chExt cx="0" cy="0"/>
        </a:xfrm>
      </p:grpSpPr>
      <p:pic>
        <p:nvPicPr>
          <p:cNvPr id="475" name="Google Shape;475;p72"/>
          <p:cNvPicPr preferRelativeResize="0"/>
          <p:nvPr/>
        </p:nvPicPr>
        <p:blipFill>
          <a:blip r:embed="rId3">
            <a:alphaModFix/>
          </a:blip>
          <a:stretch>
            <a:fillRect/>
          </a:stretch>
        </p:blipFill>
        <p:spPr>
          <a:xfrm>
            <a:off x="-900" y="0"/>
            <a:ext cx="9210975" cy="5143500"/>
          </a:xfrm>
          <a:prstGeom prst="rect">
            <a:avLst/>
          </a:prstGeom>
          <a:noFill/>
          <a:ln>
            <a:noFill/>
          </a:ln>
        </p:spPr>
      </p:pic>
      <p:sp>
        <p:nvSpPr>
          <p:cNvPr id="476" name="Google Shape;476;p72"/>
          <p:cNvSpPr/>
          <p:nvPr/>
        </p:nvSpPr>
        <p:spPr>
          <a:xfrm>
            <a:off x="358225" y="207025"/>
            <a:ext cx="7910700" cy="371700"/>
          </a:xfrm>
          <a:prstGeom prst="rect">
            <a:avLst/>
          </a:prstGeom>
          <a:noFill/>
          <a:ln>
            <a:noFill/>
          </a:ln>
        </p:spPr>
        <p:txBody>
          <a:bodyPr anchorCtr="0" anchor="t" bIns="39450" lIns="78925" spcFirstLastPara="1" rIns="78925" wrap="square" tIns="39450">
            <a:noAutofit/>
          </a:bodyPr>
          <a:lstStyle/>
          <a:p>
            <a:pPr indent="0" lvl="0" marL="0" marR="0" rtl="0" algn="l">
              <a:lnSpc>
                <a:spcPct val="100000"/>
              </a:lnSpc>
              <a:spcBef>
                <a:spcPts val="0"/>
              </a:spcBef>
              <a:spcAft>
                <a:spcPts val="0"/>
              </a:spcAft>
              <a:buNone/>
            </a:pPr>
            <a:r>
              <a:rPr b="1" lang="en" sz="2000">
                <a:solidFill>
                  <a:srgbClr val="93C47D"/>
                </a:solidFill>
                <a:latin typeface="Lexend"/>
                <a:ea typeface="Lexend"/>
                <a:cs typeface="Lexend"/>
                <a:sym typeface="Lexend"/>
              </a:rPr>
              <a:t>CHERNOBYFULL </a:t>
            </a:r>
            <a:r>
              <a:rPr b="1" lang="en" sz="2000">
                <a:solidFill>
                  <a:srgbClr val="FFFFFF"/>
                </a:solidFill>
                <a:latin typeface="Lexend"/>
                <a:ea typeface="Lexend"/>
                <a:cs typeface="Lexend"/>
                <a:sym typeface="Lexend"/>
              </a:rPr>
              <a:t>- 10x dokładniejsza grafika</a:t>
            </a:r>
            <a:endParaRPr b="1" sz="2000">
              <a:solidFill>
                <a:srgbClr val="FFFFFF"/>
              </a:solidFill>
              <a:latin typeface="Lexend"/>
              <a:ea typeface="Lexend"/>
              <a:cs typeface="Lexend"/>
              <a:sym typeface="Lexend"/>
            </a:endParaRPr>
          </a:p>
        </p:txBody>
      </p:sp>
      <p:pic>
        <p:nvPicPr>
          <p:cNvPr id="477" name="Google Shape;477;p72"/>
          <p:cNvPicPr preferRelativeResize="0"/>
          <p:nvPr/>
        </p:nvPicPr>
        <p:blipFill>
          <a:blip r:embed="rId4">
            <a:alphaModFix/>
          </a:blip>
          <a:stretch>
            <a:fillRect/>
          </a:stretch>
        </p:blipFill>
        <p:spPr>
          <a:xfrm>
            <a:off x="13775" y="4529575"/>
            <a:ext cx="660075" cy="645925"/>
          </a:xfrm>
          <a:prstGeom prst="rect">
            <a:avLst/>
          </a:prstGeom>
          <a:noFill/>
          <a:ln>
            <a:noFill/>
          </a:ln>
        </p:spPr>
      </p:pic>
      <p:pic>
        <p:nvPicPr>
          <p:cNvPr id="478" name="Google Shape;478;p72"/>
          <p:cNvPicPr preferRelativeResize="0"/>
          <p:nvPr/>
        </p:nvPicPr>
        <p:blipFill>
          <a:blip r:embed="rId5">
            <a:alphaModFix/>
          </a:blip>
          <a:stretch>
            <a:fillRect/>
          </a:stretch>
        </p:blipFill>
        <p:spPr>
          <a:xfrm>
            <a:off x="4943883" y="651650"/>
            <a:ext cx="4038569" cy="4371924"/>
          </a:xfrm>
          <a:prstGeom prst="rect">
            <a:avLst/>
          </a:prstGeom>
          <a:noFill/>
          <a:ln>
            <a:noFill/>
          </a:ln>
        </p:spPr>
      </p:pic>
      <p:pic>
        <p:nvPicPr>
          <p:cNvPr id="479" name="Google Shape;479;p72"/>
          <p:cNvPicPr preferRelativeResize="0"/>
          <p:nvPr/>
        </p:nvPicPr>
        <p:blipFill>
          <a:blip r:embed="rId6">
            <a:alphaModFix/>
          </a:blip>
          <a:stretch>
            <a:fillRect/>
          </a:stretch>
        </p:blipFill>
        <p:spPr>
          <a:xfrm>
            <a:off x="898625" y="677105"/>
            <a:ext cx="3833721" cy="437192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1000"/>
                                        <p:tgtEl>
                                          <p:spTgt spid="4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1000"/>
                                        <p:tgtEl>
                                          <p:spTgt spid="4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3" name="Shape 483"/>
        <p:cNvGrpSpPr/>
        <p:nvPr/>
      </p:nvGrpSpPr>
      <p:grpSpPr>
        <a:xfrm>
          <a:off x="0" y="0"/>
          <a:ext cx="0" cy="0"/>
          <a:chOff x="0" y="0"/>
          <a:chExt cx="0" cy="0"/>
        </a:xfrm>
      </p:grpSpPr>
      <p:pic>
        <p:nvPicPr>
          <p:cNvPr id="484" name="Google Shape;484;p73"/>
          <p:cNvPicPr preferRelativeResize="0"/>
          <p:nvPr/>
        </p:nvPicPr>
        <p:blipFill>
          <a:blip r:embed="rId3">
            <a:alphaModFix/>
          </a:blip>
          <a:stretch>
            <a:fillRect/>
          </a:stretch>
        </p:blipFill>
        <p:spPr>
          <a:xfrm>
            <a:off x="-900" y="0"/>
            <a:ext cx="9210975" cy="5143500"/>
          </a:xfrm>
          <a:prstGeom prst="rect">
            <a:avLst/>
          </a:prstGeom>
          <a:noFill/>
          <a:ln>
            <a:noFill/>
          </a:ln>
        </p:spPr>
      </p:pic>
      <p:sp>
        <p:nvSpPr>
          <p:cNvPr id="485" name="Google Shape;485;p73"/>
          <p:cNvSpPr/>
          <p:nvPr/>
        </p:nvSpPr>
        <p:spPr>
          <a:xfrm>
            <a:off x="358225" y="207025"/>
            <a:ext cx="7910700" cy="371700"/>
          </a:xfrm>
          <a:prstGeom prst="rect">
            <a:avLst/>
          </a:prstGeom>
          <a:noFill/>
          <a:ln>
            <a:noFill/>
          </a:ln>
        </p:spPr>
        <p:txBody>
          <a:bodyPr anchorCtr="0" anchor="t" bIns="39450" lIns="78925" spcFirstLastPara="1" rIns="78925" wrap="square" tIns="39450">
            <a:noAutofit/>
          </a:bodyPr>
          <a:lstStyle/>
          <a:p>
            <a:pPr indent="0" lvl="0" marL="0" marR="0" rtl="0" algn="l">
              <a:lnSpc>
                <a:spcPct val="100000"/>
              </a:lnSpc>
              <a:spcBef>
                <a:spcPts val="0"/>
              </a:spcBef>
              <a:spcAft>
                <a:spcPts val="0"/>
              </a:spcAft>
              <a:buNone/>
            </a:pPr>
            <a:r>
              <a:rPr b="1" lang="en" sz="2000">
                <a:solidFill>
                  <a:srgbClr val="93C47D"/>
                </a:solidFill>
                <a:latin typeface="Lexend"/>
                <a:ea typeface="Lexend"/>
                <a:cs typeface="Lexend"/>
                <a:sym typeface="Lexend"/>
              </a:rPr>
              <a:t>CHERNOBYFULL </a:t>
            </a:r>
            <a:r>
              <a:rPr b="1" lang="en" sz="2000">
                <a:solidFill>
                  <a:srgbClr val="FFFFFF"/>
                </a:solidFill>
                <a:latin typeface="Lexend"/>
                <a:ea typeface="Lexend"/>
                <a:cs typeface="Lexend"/>
                <a:sym typeface="Lexend"/>
              </a:rPr>
              <a:t>- 10x dokładniejsza grafika</a:t>
            </a:r>
            <a:endParaRPr b="1" sz="2000">
              <a:solidFill>
                <a:srgbClr val="FFFFFF"/>
              </a:solidFill>
              <a:latin typeface="Lexend"/>
              <a:ea typeface="Lexend"/>
              <a:cs typeface="Lexend"/>
              <a:sym typeface="Lexend"/>
            </a:endParaRPr>
          </a:p>
        </p:txBody>
      </p:sp>
      <p:pic>
        <p:nvPicPr>
          <p:cNvPr id="486" name="Google Shape;486;p73"/>
          <p:cNvPicPr preferRelativeResize="0"/>
          <p:nvPr/>
        </p:nvPicPr>
        <p:blipFill>
          <a:blip r:embed="rId4">
            <a:alphaModFix/>
          </a:blip>
          <a:stretch>
            <a:fillRect/>
          </a:stretch>
        </p:blipFill>
        <p:spPr>
          <a:xfrm>
            <a:off x="13775" y="4529575"/>
            <a:ext cx="660075" cy="645925"/>
          </a:xfrm>
          <a:prstGeom prst="rect">
            <a:avLst/>
          </a:prstGeom>
          <a:noFill/>
          <a:ln>
            <a:noFill/>
          </a:ln>
        </p:spPr>
      </p:pic>
      <p:pic>
        <p:nvPicPr>
          <p:cNvPr id="487" name="Google Shape;487;p73"/>
          <p:cNvPicPr preferRelativeResize="0"/>
          <p:nvPr/>
        </p:nvPicPr>
        <p:blipFill>
          <a:blip r:embed="rId5">
            <a:alphaModFix/>
          </a:blip>
          <a:stretch>
            <a:fillRect/>
          </a:stretch>
        </p:blipFill>
        <p:spPr>
          <a:xfrm>
            <a:off x="788743" y="2872516"/>
            <a:ext cx="4124170" cy="2144734"/>
          </a:xfrm>
          <a:prstGeom prst="rect">
            <a:avLst/>
          </a:prstGeom>
          <a:noFill/>
          <a:ln>
            <a:noFill/>
          </a:ln>
        </p:spPr>
      </p:pic>
      <p:pic>
        <p:nvPicPr>
          <p:cNvPr id="488" name="Google Shape;488;p73"/>
          <p:cNvPicPr preferRelativeResize="0"/>
          <p:nvPr/>
        </p:nvPicPr>
        <p:blipFill>
          <a:blip r:embed="rId6">
            <a:alphaModFix/>
          </a:blip>
          <a:stretch>
            <a:fillRect/>
          </a:stretch>
        </p:blipFill>
        <p:spPr>
          <a:xfrm>
            <a:off x="5009704" y="2872515"/>
            <a:ext cx="4124170" cy="2144734"/>
          </a:xfrm>
          <a:prstGeom prst="rect">
            <a:avLst/>
          </a:prstGeom>
          <a:noFill/>
          <a:ln>
            <a:noFill/>
          </a:ln>
        </p:spPr>
      </p:pic>
      <p:grpSp>
        <p:nvGrpSpPr>
          <p:cNvPr id="489" name="Google Shape;489;p73"/>
          <p:cNvGrpSpPr/>
          <p:nvPr/>
        </p:nvGrpSpPr>
        <p:grpSpPr>
          <a:xfrm>
            <a:off x="780825" y="689955"/>
            <a:ext cx="4124170" cy="2177134"/>
            <a:chOff x="780825" y="689955"/>
            <a:chExt cx="4124170" cy="2177134"/>
          </a:xfrm>
        </p:grpSpPr>
        <p:pic>
          <p:nvPicPr>
            <p:cNvPr id="490" name="Google Shape;490;p73"/>
            <p:cNvPicPr preferRelativeResize="0"/>
            <p:nvPr/>
          </p:nvPicPr>
          <p:blipFill>
            <a:blip r:embed="rId7">
              <a:alphaModFix/>
            </a:blip>
            <a:stretch>
              <a:fillRect/>
            </a:stretch>
          </p:blipFill>
          <p:spPr>
            <a:xfrm>
              <a:off x="780825" y="689955"/>
              <a:ext cx="4124170" cy="2144734"/>
            </a:xfrm>
            <a:prstGeom prst="rect">
              <a:avLst/>
            </a:prstGeom>
            <a:noFill/>
            <a:ln>
              <a:noFill/>
            </a:ln>
          </p:spPr>
        </p:pic>
        <p:sp>
          <p:nvSpPr>
            <p:cNvPr id="491" name="Google Shape;491;p73"/>
            <p:cNvSpPr/>
            <p:nvPr/>
          </p:nvSpPr>
          <p:spPr>
            <a:xfrm>
              <a:off x="2116746" y="2474089"/>
              <a:ext cx="1858800" cy="393000"/>
            </a:xfrm>
            <a:prstGeom prst="rect">
              <a:avLst/>
            </a:prstGeom>
            <a:noFill/>
            <a:ln>
              <a:noFill/>
            </a:ln>
          </p:spPr>
          <p:txBody>
            <a:bodyPr anchorCtr="0" anchor="t" bIns="39450" lIns="78925" spcFirstLastPara="1" rIns="78925" wrap="square" tIns="39450">
              <a:noAutofit/>
            </a:bodyPr>
            <a:lstStyle/>
            <a:p>
              <a:pPr indent="0" lvl="0" marL="0" marR="0" rtl="0" algn="l">
                <a:lnSpc>
                  <a:spcPct val="100000"/>
                </a:lnSpc>
                <a:spcBef>
                  <a:spcPts val="0"/>
                </a:spcBef>
                <a:spcAft>
                  <a:spcPts val="0"/>
                </a:spcAft>
                <a:buNone/>
              </a:pPr>
              <a:r>
                <a:rPr lang="en">
                  <a:solidFill>
                    <a:srgbClr val="FFFFFF"/>
                  </a:solidFill>
                  <a:latin typeface="Verdana"/>
                  <a:ea typeface="Verdana"/>
                  <a:cs typeface="Verdana"/>
                  <a:sym typeface="Verdana"/>
                </a:rPr>
                <a:t>Chernobylite</a:t>
              </a:r>
              <a:endParaRPr>
                <a:solidFill>
                  <a:srgbClr val="FFFFFF"/>
                </a:solidFill>
                <a:latin typeface="Verdana"/>
                <a:ea typeface="Verdana"/>
                <a:cs typeface="Verdana"/>
                <a:sym typeface="Verdana"/>
              </a:endParaRPr>
            </a:p>
          </p:txBody>
        </p:sp>
      </p:grpSp>
      <p:grpSp>
        <p:nvGrpSpPr>
          <p:cNvPr id="492" name="Google Shape;492;p73"/>
          <p:cNvGrpSpPr/>
          <p:nvPr/>
        </p:nvGrpSpPr>
        <p:grpSpPr>
          <a:xfrm>
            <a:off x="5027081" y="689951"/>
            <a:ext cx="4089428" cy="2185594"/>
            <a:chOff x="5027081" y="689951"/>
            <a:chExt cx="4089428" cy="2185594"/>
          </a:xfrm>
        </p:grpSpPr>
        <p:pic>
          <p:nvPicPr>
            <p:cNvPr id="493" name="Google Shape;493;p73"/>
            <p:cNvPicPr preferRelativeResize="0"/>
            <p:nvPr/>
          </p:nvPicPr>
          <p:blipFill>
            <a:blip r:embed="rId8">
              <a:alphaModFix/>
            </a:blip>
            <a:stretch>
              <a:fillRect/>
            </a:stretch>
          </p:blipFill>
          <p:spPr>
            <a:xfrm>
              <a:off x="5027081" y="689951"/>
              <a:ext cx="4089428" cy="2144734"/>
            </a:xfrm>
            <a:prstGeom prst="rect">
              <a:avLst/>
            </a:prstGeom>
            <a:noFill/>
            <a:ln>
              <a:noFill/>
            </a:ln>
          </p:spPr>
        </p:pic>
        <p:sp>
          <p:nvSpPr>
            <p:cNvPr id="494" name="Google Shape;494;p73"/>
            <p:cNvSpPr/>
            <p:nvPr/>
          </p:nvSpPr>
          <p:spPr>
            <a:xfrm>
              <a:off x="6238154" y="2482545"/>
              <a:ext cx="1858800" cy="393000"/>
            </a:xfrm>
            <a:prstGeom prst="rect">
              <a:avLst/>
            </a:prstGeom>
            <a:noFill/>
            <a:ln>
              <a:noFill/>
            </a:ln>
          </p:spPr>
          <p:txBody>
            <a:bodyPr anchorCtr="0" anchor="t" bIns="39450" lIns="78925" spcFirstLastPara="1" rIns="78925" wrap="square" tIns="39450">
              <a:noAutofit/>
            </a:bodyPr>
            <a:lstStyle/>
            <a:p>
              <a:pPr indent="0" lvl="0" marL="0" marR="0" rtl="0" algn="l">
                <a:lnSpc>
                  <a:spcPct val="100000"/>
                </a:lnSpc>
                <a:spcBef>
                  <a:spcPts val="0"/>
                </a:spcBef>
                <a:spcAft>
                  <a:spcPts val="0"/>
                </a:spcAft>
                <a:buNone/>
              </a:pPr>
              <a:r>
                <a:rPr lang="en">
                  <a:solidFill>
                    <a:srgbClr val="FFFFFF"/>
                  </a:solidFill>
                  <a:latin typeface="Verdana"/>
                  <a:ea typeface="Verdana"/>
                  <a:cs typeface="Verdana"/>
                  <a:sym typeface="Verdana"/>
                </a:rPr>
                <a:t>Chernobyfull</a:t>
              </a:r>
              <a:endParaRPr>
                <a:solidFill>
                  <a:srgbClr val="FFFFFF"/>
                </a:solidFill>
                <a:latin typeface="Verdana"/>
                <a:ea typeface="Verdana"/>
                <a:cs typeface="Verdana"/>
                <a:sym typeface="Verdan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1"/>
                                        <p:tgtEl>
                                          <p:spTgt spid="4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1000"/>
                                        <p:tgtEl>
                                          <p:spTgt spid="4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1"/>
                                        <p:tgtEl>
                                          <p:spTgt spid="4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1000"/>
                                        <p:tgtEl>
                                          <p:spTgt spid="4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8" name="Shape 498"/>
        <p:cNvGrpSpPr/>
        <p:nvPr/>
      </p:nvGrpSpPr>
      <p:grpSpPr>
        <a:xfrm>
          <a:off x="0" y="0"/>
          <a:ext cx="0" cy="0"/>
          <a:chOff x="0" y="0"/>
          <a:chExt cx="0" cy="0"/>
        </a:xfrm>
      </p:grpSpPr>
      <p:pic>
        <p:nvPicPr>
          <p:cNvPr id="499" name="Google Shape;499;p74"/>
          <p:cNvPicPr preferRelativeResize="0"/>
          <p:nvPr/>
        </p:nvPicPr>
        <p:blipFill>
          <a:blip r:embed="rId3">
            <a:alphaModFix/>
          </a:blip>
          <a:stretch>
            <a:fillRect/>
          </a:stretch>
        </p:blipFill>
        <p:spPr>
          <a:xfrm>
            <a:off x="0" y="0"/>
            <a:ext cx="9144000" cy="5143500"/>
          </a:xfrm>
          <a:prstGeom prst="rect">
            <a:avLst/>
          </a:prstGeom>
          <a:noFill/>
          <a:ln>
            <a:noFill/>
          </a:ln>
        </p:spPr>
      </p:pic>
      <p:sp>
        <p:nvSpPr>
          <p:cNvPr id="500" name="Google Shape;500;p74"/>
          <p:cNvSpPr/>
          <p:nvPr/>
        </p:nvSpPr>
        <p:spPr>
          <a:xfrm>
            <a:off x="242050" y="716250"/>
            <a:ext cx="5667600" cy="3604500"/>
          </a:xfrm>
          <a:prstGeom prst="rect">
            <a:avLst/>
          </a:prstGeom>
          <a:noFill/>
          <a:ln>
            <a:noFill/>
          </a:ln>
          <a:effectLst>
            <a:outerShdw blurRad="28575" rotWithShape="0" algn="bl" dist="9525">
              <a:srgbClr val="000000"/>
            </a:outerShdw>
          </a:effectLst>
        </p:spPr>
        <p:txBody>
          <a:bodyPr anchorCtr="0" anchor="t" bIns="39450" lIns="78925" spcFirstLastPara="1" rIns="78925" wrap="square" tIns="39450">
            <a:noAutofit/>
          </a:bodyPr>
          <a:lstStyle/>
          <a:p>
            <a:pPr indent="0" lvl="0" marL="0" rtl="0" algn="l">
              <a:lnSpc>
                <a:spcPct val="115000"/>
              </a:lnSpc>
              <a:spcBef>
                <a:spcPts val="500"/>
              </a:spcBef>
              <a:spcAft>
                <a:spcPts val="0"/>
              </a:spcAft>
              <a:buNone/>
            </a:pPr>
            <a:r>
              <a:rPr lang="en">
                <a:solidFill>
                  <a:srgbClr val="EFEFEF"/>
                </a:solidFill>
                <a:latin typeface="Lexend"/>
                <a:ea typeface="Lexend"/>
                <a:cs typeface="Lexend"/>
                <a:sym typeface="Lexend"/>
              </a:rPr>
              <a:t>Jak chcemy to osiągnąć?</a:t>
            </a:r>
            <a:endParaRPr>
              <a:solidFill>
                <a:srgbClr val="EFEFEF"/>
              </a:solidFill>
              <a:latin typeface="Lexend"/>
              <a:ea typeface="Lexend"/>
              <a:cs typeface="Lexend"/>
              <a:sym typeface="Lexend"/>
            </a:endParaRPr>
          </a:p>
          <a:p>
            <a:pPr indent="-317500" lvl="0" marL="457200" rtl="0" algn="l">
              <a:lnSpc>
                <a:spcPct val="115000"/>
              </a:lnSpc>
              <a:spcBef>
                <a:spcPts val="500"/>
              </a:spcBef>
              <a:spcAft>
                <a:spcPts val="0"/>
              </a:spcAft>
              <a:buClr>
                <a:srgbClr val="EFEFEF"/>
              </a:buClr>
              <a:buSzPts val="1400"/>
              <a:buFont typeface="Lexend"/>
              <a:buChar char="●"/>
            </a:pPr>
            <a:r>
              <a:rPr lang="en">
                <a:solidFill>
                  <a:srgbClr val="EFEFEF"/>
                </a:solidFill>
                <a:latin typeface="Lexend"/>
                <a:ea typeface="Lexend"/>
                <a:cs typeface="Lexend"/>
                <a:sym typeface="Lexend"/>
              </a:rPr>
              <a:t>Pełne wykorzystanie możliwości najnowszych wersji Unreal Engine 5 (aktualnie 5.3) - Nanite, Lumen, Metahuman, World Partition, TSR, Chaos, Niagara, Insights etc.</a:t>
            </a:r>
            <a:endParaRPr>
              <a:solidFill>
                <a:srgbClr val="EFEFEF"/>
              </a:solidFill>
              <a:latin typeface="Lexend"/>
              <a:ea typeface="Lexend"/>
              <a:cs typeface="Lexend"/>
              <a:sym typeface="Lexend"/>
            </a:endParaRPr>
          </a:p>
          <a:p>
            <a:pPr indent="-317500" lvl="0" marL="457200" rtl="0" algn="l">
              <a:lnSpc>
                <a:spcPct val="115000"/>
              </a:lnSpc>
              <a:spcBef>
                <a:spcPts val="0"/>
              </a:spcBef>
              <a:spcAft>
                <a:spcPts val="0"/>
              </a:spcAft>
              <a:buClr>
                <a:srgbClr val="EFEFEF"/>
              </a:buClr>
              <a:buSzPts val="1400"/>
              <a:buFont typeface="Lexend"/>
              <a:buChar char="●"/>
            </a:pPr>
            <a:r>
              <a:rPr lang="en">
                <a:solidFill>
                  <a:srgbClr val="EFEFEF"/>
                </a:solidFill>
                <a:latin typeface="Lexend"/>
                <a:ea typeface="Lexend"/>
                <a:cs typeface="Lexend"/>
                <a:sym typeface="Lexend"/>
              </a:rPr>
              <a:t>Zaawansowana technologia proceduralnego generowania otwartego świata</a:t>
            </a:r>
            <a:endParaRPr>
              <a:solidFill>
                <a:srgbClr val="EFEFEF"/>
              </a:solidFill>
              <a:latin typeface="Lexend"/>
              <a:ea typeface="Lexend"/>
              <a:cs typeface="Lexend"/>
              <a:sym typeface="Lexend"/>
            </a:endParaRPr>
          </a:p>
          <a:p>
            <a:pPr indent="-317500" lvl="0" marL="457200" rtl="0" algn="l">
              <a:lnSpc>
                <a:spcPct val="115000"/>
              </a:lnSpc>
              <a:spcBef>
                <a:spcPts val="0"/>
              </a:spcBef>
              <a:spcAft>
                <a:spcPts val="0"/>
              </a:spcAft>
              <a:buClr>
                <a:srgbClr val="EFEFEF"/>
              </a:buClr>
              <a:buSzPts val="1400"/>
              <a:buFont typeface="Lexend"/>
              <a:buChar char="●"/>
            </a:pPr>
            <a:r>
              <a:rPr lang="en">
                <a:solidFill>
                  <a:srgbClr val="EFEFEF"/>
                </a:solidFill>
                <a:latin typeface="Lexend"/>
                <a:ea typeface="Lexend"/>
                <a:cs typeface="Lexend"/>
                <a:sym typeface="Lexend"/>
              </a:rPr>
              <a:t>Zastosowanie AI na szeroką skalę</a:t>
            </a:r>
            <a:endParaRPr>
              <a:solidFill>
                <a:srgbClr val="EFEFEF"/>
              </a:solidFill>
              <a:latin typeface="Lexend"/>
              <a:ea typeface="Lexend"/>
              <a:cs typeface="Lexend"/>
              <a:sym typeface="Lexend"/>
            </a:endParaRPr>
          </a:p>
          <a:p>
            <a:pPr indent="-317500" lvl="0" marL="457200" rtl="0" algn="l">
              <a:lnSpc>
                <a:spcPct val="115000"/>
              </a:lnSpc>
              <a:spcBef>
                <a:spcPts val="0"/>
              </a:spcBef>
              <a:spcAft>
                <a:spcPts val="0"/>
              </a:spcAft>
              <a:buClr>
                <a:srgbClr val="EFEFEF"/>
              </a:buClr>
              <a:buSzPts val="1400"/>
              <a:buFont typeface="Lexend"/>
              <a:buChar char="●"/>
            </a:pPr>
            <a:r>
              <a:rPr lang="en">
                <a:solidFill>
                  <a:srgbClr val="EFEFEF"/>
                </a:solidFill>
                <a:latin typeface="Lexend"/>
                <a:ea typeface="Lexend"/>
                <a:cs typeface="Lexend"/>
                <a:sym typeface="Lexend"/>
              </a:rPr>
              <a:t>Wykorzystanie większości elementów grafiki z Chernobylite (zwłaszcza skanów 3D) w zupełnie nowej odsłonie (Nanite)</a:t>
            </a:r>
            <a:endParaRPr>
              <a:solidFill>
                <a:srgbClr val="EFEFEF"/>
              </a:solidFill>
              <a:latin typeface="Lexend"/>
              <a:ea typeface="Lexend"/>
              <a:cs typeface="Lexend"/>
              <a:sym typeface="Lexend"/>
            </a:endParaRPr>
          </a:p>
          <a:p>
            <a:pPr indent="-317500" lvl="0" marL="457200" rtl="0" algn="l">
              <a:lnSpc>
                <a:spcPct val="115000"/>
              </a:lnSpc>
              <a:spcBef>
                <a:spcPts val="0"/>
              </a:spcBef>
              <a:spcAft>
                <a:spcPts val="0"/>
              </a:spcAft>
              <a:buClr>
                <a:srgbClr val="EFEFEF"/>
              </a:buClr>
              <a:buSzPts val="1400"/>
              <a:buFont typeface="Lexend"/>
              <a:buChar char="●"/>
            </a:pPr>
            <a:r>
              <a:rPr lang="en">
                <a:solidFill>
                  <a:srgbClr val="EFEFEF"/>
                </a:solidFill>
                <a:latin typeface="Lexend"/>
                <a:ea typeface="Lexend"/>
                <a:cs typeface="Lexend"/>
                <a:sym typeface="Lexend"/>
              </a:rPr>
              <a:t>Utylizacja zawartości audiowizualnej, mechanik, animacji, modeli postaci, broni, ekwipunku, pojazdów etc. z Chernobylite i World War 3</a:t>
            </a:r>
            <a:endParaRPr>
              <a:solidFill>
                <a:srgbClr val="EFEFEF"/>
              </a:solidFill>
              <a:latin typeface="Lexend"/>
              <a:ea typeface="Lexend"/>
              <a:cs typeface="Lexend"/>
              <a:sym typeface="Lexend"/>
            </a:endParaRPr>
          </a:p>
          <a:p>
            <a:pPr indent="-317500" lvl="0" marL="457200" rtl="0" algn="l">
              <a:lnSpc>
                <a:spcPct val="115000"/>
              </a:lnSpc>
              <a:spcBef>
                <a:spcPts val="0"/>
              </a:spcBef>
              <a:spcAft>
                <a:spcPts val="0"/>
              </a:spcAft>
              <a:buClr>
                <a:srgbClr val="EFEFEF"/>
              </a:buClr>
              <a:buSzPts val="1400"/>
              <a:buFont typeface="Lexend"/>
              <a:buChar char="●"/>
            </a:pPr>
            <a:r>
              <a:rPr lang="en">
                <a:solidFill>
                  <a:srgbClr val="EFEFEF"/>
                </a:solidFill>
                <a:latin typeface="Lexend"/>
                <a:ea typeface="Lexend"/>
                <a:cs typeface="Lexend"/>
                <a:sym typeface="Lexend"/>
              </a:rPr>
              <a:t>Rozwój własnych technologii w oparciu o projekty dotacyjne</a:t>
            </a:r>
            <a:endParaRPr>
              <a:solidFill>
                <a:srgbClr val="EFEFEF"/>
              </a:solidFill>
              <a:latin typeface="Lexend"/>
              <a:ea typeface="Lexend"/>
              <a:cs typeface="Lexend"/>
              <a:sym typeface="Lexend"/>
            </a:endParaRPr>
          </a:p>
        </p:txBody>
      </p:sp>
      <p:sp>
        <p:nvSpPr>
          <p:cNvPr id="501" name="Google Shape;501;p74"/>
          <p:cNvSpPr/>
          <p:nvPr/>
        </p:nvSpPr>
        <p:spPr>
          <a:xfrm>
            <a:off x="205826" y="359425"/>
            <a:ext cx="5162700" cy="371700"/>
          </a:xfrm>
          <a:prstGeom prst="rect">
            <a:avLst/>
          </a:prstGeom>
          <a:noFill/>
          <a:ln>
            <a:noFill/>
          </a:ln>
        </p:spPr>
        <p:txBody>
          <a:bodyPr anchorCtr="0" anchor="t" bIns="39450" lIns="78925" spcFirstLastPara="1" rIns="78925" wrap="square" tIns="39450">
            <a:noAutofit/>
          </a:bodyPr>
          <a:lstStyle/>
          <a:p>
            <a:pPr indent="0" lvl="0" marL="0" marR="0" rtl="0" algn="l">
              <a:lnSpc>
                <a:spcPct val="100000"/>
              </a:lnSpc>
              <a:spcBef>
                <a:spcPts val="0"/>
              </a:spcBef>
              <a:spcAft>
                <a:spcPts val="0"/>
              </a:spcAft>
              <a:buNone/>
            </a:pPr>
            <a:r>
              <a:rPr b="1" lang="en" sz="2000">
                <a:solidFill>
                  <a:srgbClr val="93C47D"/>
                </a:solidFill>
                <a:latin typeface="Lexend"/>
                <a:ea typeface="Lexend"/>
                <a:cs typeface="Lexend"/>
                <a:sym typeface="Lexend"/>
              </a:rPr>
              <a:t>CHERNOBYFULL</a:t>
            </a:r>
            <a:endParaRPr b="1" sz="2000">
              <a:solidFill>
                <a:srgbClr val="93C47D"/>
              </a:solidFill>
              <a:latin typeface="Lexend"/>
              <a:ea typeface="Lexend"/>
              <a:cs typeface="Lexend"/>
              <a:sym typeface="Lexend"/>
            </a:endParaRPr>
          </a:p>
        </p:txBody>
      </p:sp>
      <p:pic>
        <p:nvPicPr>
          <p:cNvPr id="502" name="Google Shape;502;p74"/>
          <p:cNvPicPr preferRelativeResize="0"/>
          <p:nvPr/>
        </p:nvPicPr>
        <p:blipFill>
          <a:blip r:embed="rId4">
            <a:alphaModFix/>
          </a:blip>
          <a:stretch>
            <a:fillRect/>
          </a:stretch>
        </p:blipFill>
        <p:spPr>
          <a:xfrm>
            <a:off x="13775" y="4529575"/>
            <a:ext cx="660075" cy="645925"/>
          </a:xfrm>
          <a:prstGeom prst="rect">
            <a:avLst/>
          </a:prstGeom>
          <a:noFill/>
          <a:ln>
            <a:noFill/>
          </a:ln>
        </p:spPr>
      </p:pic>
      <p:sp>
        <p:nvSpPr>
          <p:cNvPr id="503" name="Google Shape;503;p74"/>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
                                            <p:txEl>
                                              <p:pRg end="0" st="0"/>
                                            </p:txEl>
                                          </p:spTgt>
                                        </p:tgtEl>
                                        <p:attrNameLst>
                                          <p:attrName>style.visibility</p:attrName>
                                        </p:attrNameLst>
                                      </p:cBhvr>
                                      <p:to>
                                        <p:strVal val="visible"/>
                                      </p:to>
                                    </p:set>
                                    <p:animEffect filter="fade" transition="in">
                                      <p:cBhvr>
                                        <p:cTn dur="1000"/>
                                        <p:tgtEl>
                                          <p:spTgt spid="50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
                                            <p:txEl>
                                              <p:pRg end="1" st="1"/>
                                            </p:txEl>
                                          </p:spTgt>
                                        </p:tgtEl>
                                        <p:attrNameLst>
                                          <p:attrName>style.visibility</p:attrName>
                                        </p:attrNameLst>
                                      </p:cBhvr>
                                      <p:to>
                                        <p:strVal val="visible"/>
                                      </p:to>
                                    </p:set>
                                    <p:animEffect filter="fade" transition="in">
                                      <p:cBhvr>
                                        <p:cTn dur="1000"/>
                                        <p:tgtEl>
                                          <p:spTgt spid="50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
                                            <p:txEl>
                                              <p:pRg end="2" st="2"/>
                                            </p:txEl>
                                          </p:spTgt>
                                        </p:tgtEl>
                                        <p:attrNameLst>
                                          <p:attrName>style.visibility</p:attrName>
                                        </p:attrNameLst>
                                      </p:cBhvr>
                                      <p:to>
                                        <p:strVal val="visible"/>
                                      </p:to>
                                    </p:set>
                                    <p:animEffect filter="fade" transition="in">
                                      <p:cBhvr>
                                        <p:cTn dur="1000"/>
                                        <p:tgtEl>
                                          <p:spTgt spid="50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
                                            <p:txEl>
                                              <p:pRg end="3" st="3"/>
                                            </p:txEl>
                                          </p:spTgt>
                                        </p:tgtEl>
                                        <p:attrNameLst>
                                          <p:attrName>style.visibility</p:attrName>
                                        </p:attrNameLst>
                                      </p:cBhvr>
                                      <p:to>
                                        <p:strVal val="visible"/>
                                      </p:to>
                                    </p:set>
                                    <p:animEffect filter="fade" transition="in">
                                      <p:cBhvr>
                                        <p:cTn dur="1000"/>
                                        <p:tgtEl>
                                          <p:spTgt spid="50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
                                            <p:txEl>
                                              <p:pRg end="4" st="4"/>
                                            </p:txEl>
                                          </p:spTgt>
                                        </p:tgtEl>
                                        <p:attrNameLst>
                                          <p:attrName>style.visibility</p:attrName>
                                        </p:attrNameLst>
                                      </p:cBhvr>
                                      <p:to>
                                        <p:strVal val="visible"/>
                                      </p:to>
                                    </p:set>
                                    <p:animEffect filter="fade" transition="in">
                                      <p:cBhvr>
                                        <p:cTn dur="1000"/>
                                        <p:tgtEl>
                                          <p:spTgt spid="50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
                                            <p:txEl>
                                              <p:pRg end="5" st="5"/>
                                            </p:txEl>
                                          </p:spTgt>
                                        </p:tgtEl>
                                        <p:attrNameLst>
                                          <p:attrName>style.visibility</p:attrName>
                                        </p:attrNameLst>
                                      </p:cBhvr>
                                      <p:to>
                                        <p:strVal val="visible"/>
                                      </p:to>
                                    </p:set>
                                    <p:animEffect filter="fade" transition="in">
                                      <p:cBhvr>
                                        <p:cTn dur="1000"/>
                                        <p:tgtEl>
                                          <p:spTgt spid="50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
                                            <p:txEl>
                                              <p:pRg end="6" st="6"/>
                                            </p:txEl>
                                          </p:spTgt>
                                        </p:tgtEl>
                                        <p:attrNameLst>
                                          <p:attrName>style.visibility</p:attrName>
                                        </p:attrNameLst>
                                      </p:cBhvr>
                                      <p:to>
                                        <p:strVal val="visible"/>
                                      </p:to>
                                    </p:set>
                                    <p:animEffect filter="fade" transition="in">
                                      <p:cBhvr>
                                        <p:cTn dur="1000"/>
                                        <p:tgtEl>
                                          <p:spTgt spid="500">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7" name="Shape 507"/>
        <p:cNvGrpSpPr/>
        <p:nvPr/>
      </p:nvGrpSpPr>
      <p:grpSpPr>
        <a:xfrm>
          <a:off x="0" y="0"/>
          <a:ext cx="0" cy="0"/>
          <a:chOff x="0" y="0"/>
          <a:chExt cx="0" cy="0"/>
        </a:xfrm>
      </p:grpSpPr>
      <p:pic>
        <p:nvPicPr>
          <p:cNvPr id="508" name="Google Shape;508;p75"/>
          <p:cNvPicPr preferRelativeResize="0"/>
          <p:nvPr/>
        </p:nvPicPr>
        <p:blipFill>
          <a:blip r:embed="rId3">
            <a:alphaModFix/>
          </a:blip>
          <a:stretch>
            <a:fillRect/>
          </a:stretch>
        </p:blipFill>
        <p:spPr>
          <a:xfrm>
            <a:off x="0" y="0"/>
            <a:ext cx="9144000" cy="5143500"/>
          </a:xfrm>
          <a:prstGeom prst="rect">
            <a:avLst/>
          </a:prstGeom>
          <a:noFill/>
          <a:ln>
            <a:noFill/>
          </a:ln>
        </p:spPr>
      </p:pic>
      <p:sp>
        <p:nvSpPr>
          <p:cNvPr id="509" name="Google Shape;509;p75"/>
          <p:cNvSpPr/>
          <p:nvPr/>
        </p:nvSpPr>
        <p:spPr>
          <a:xfrm>
            <a:off x="242050" y="792450"/>
            <a:ext cx="5667600" cy="3604500"/>
          </a:xfrm>
          <a:prstGeom prst="rect">
            <a:avLst/>
          </a:prstGeom>
          <a:noFill/>
          <a:ln>
            <a:noFill/>
          </a:ln>
        </p:spPr>
        <p:txBody>
          <a:bodyPr anchorCtr="0" anchor="t" bIns="39450" lIns="78925" spcFirstLastPara="1" rIns="78925" wrap="square" tIns="39450">
            <a:noAutofit/>
          </a:bodyPr>
          <a:lstStyle/>
          <a:p>
            <a:pPr indent="0" lvl="0" marL="0" rtl="0" algn="l">
              <a:lnSpc>
                <a:spcPct val="115000"/>
              </a:lnSpc>
              <a:spcBef>
                <a:spcPts val="500"/>
              </a:spcBef>
              <a:spcAft>
                <a:spcPts val="0"/>
              </a:spcAft>
              <a:buNone/>
            </a:pPr>
            <a:r>
              <a:rPr lang="en">
                <a:solidFill>
                  <a:schemeClr val="lt1"/>
                </a:solidFill>
                <a:latin typeface="Lexend"/>
                <a:ea typeface="Lexend"/>
                <a:cs typeface="Lexend"/>
                <a:sym typeface="Lexend"/>
              </a:rPr>
              <a:t>Action plan:</a:t>
            </a:r>
            <a:endParaRPr>
              <a:solidFill>
                <a:schemeClr val="lt1"/>
              </a:solidFill>
              <a:latin typeface="Lexend"/>
              <a:ea typeface="Lexend"/>
              <a:cs typeface="Lexend"/>
              <a:sym typeface="Lexend"/>
            </a:endParaRPr>
          </a:p>
          <a:p>
            <a:pPr indent="-317500" lvl="0" marL="457200" rtl="0" algn="l">
              <a:lnSpc>
                <a:spcPct val="115000"/>
              </a:lnSpc>
              <a:spcBef>
                <a:spcPts val="500"/>
              </a:spcBef>
              <a:spcAft>
                <a:spcPts val="0"/>
              </a:spcAft>
              <a:buClr>
                <a:schemeClr val="lt1"/>
              </a:buClr>
              <a:buSzPts val="1400"/>
              <a:buFont typeface="Lexend"/>
              <a:buChar char="●"/>
            </a:pPr>
            <a:r>
              <a:rPr lang="en">
                <a:solidFill>
                  <a:schemeClr val="lt1"/>
                </a:solidFill>
                <a:latin typeface="Lexend"/>
                <a:ea typeface="Lexend"/>
                <a:cs typeface="Lexend"/>
                <a:sym typeface="Lexend"/>
              </a:rPr>
              <a:t>2023-2024: budowanie społeczności na bazie Chernobylite</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2024: zapowiedź nowego projektu, początek dedykowanej kampanii marketingowej</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Przełom 2024 - 2025:  intensyfikacja działań marketingowych</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2025: premiera projektu</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2025-2027: rozwój projektu i wsparcie sprzedażowe</a:t>
            </a:r>
            <a:endParaRPr>
              <a:solidFill>
                <a:schemeClr val="lt1"/>
              </a:solidFill>
              <a:latin typeface="Lexend"/>
              <a:ea typeface="Lexend"/>
              <a:cs typeface="Lexend"/>
              <a:sym typeface="Lexend"/>
            </a:endParaRPr>
          </a:p>
          <a:p>
            <a:pPr indent="-317500" lvl="0" marL="457200" rtl="0" algn="l">
              <a:lnSpc>
                <a:spcPct val="115000"/>
              </a:lnSpc>
              <a:spcBef>
                <a:spcPts val="0"/>
              </a:spcBef>
              <a:spcAft>
                <a:spcPts val="0"/>
              </a:spcAft>
              <a:buClr>
                <a:schemeClr val="lt1"/>
              </a:buClr>
              <a:buSzPts val="1400"/>
              <a:buFont typeface="Lexend"/>
              <a:buChar char="●"/>
            </a:pPr>
            <a:r>
              <a:rPr lang="en">
                <a:solidFill>
                  <a:schemeClr val="lt1"/>
                </a:solidFill>
                <a:latin typeface="Lexend"/>
                <a:ea typeface="Lexend"/>
                <a:cs typeface="Lexend"/>
                <a:sym typeface="Lexend"/>
              </a:rPr>
              <a:t>Połączone działania na rzecz długofalowego wsparcia sprzedaży obu tytułów w uniwersum Chernobylite (bundle, cross-promocje, budowanie wspólnej społeczności, wsparcie techniczne)</a:t>
            </a:r>
            <a:endParaRPr>
              <a:solidFill>
                <a:schemeClr val="lt1"/>
              </a:solidFill>
              <a:latin typeface="Lexend"/>
              <a:ea typeface="Lexend"/>
              <a:cs typeface="Lexend"/>
              <a:sym typeface="Lexend"/>
            </a:endParaRPr>
          </a:p>
        </p:txBody>
      </p:sp>
      <p:sp>
        <p:nvSpPr>
          <p:cNvPr id="510" name="Google Shape;510;p75"/>
          <p:cNvSpPr/>
          <p:nvPr/>
        </p:nvSpPr>
        <p:spPr>
          <a:xfrm>
            <a:off x="205826" y="359425"/>
            <a:ext cx="5162700" cy="371700"/>
          </a:xfrm>
          <a:prstGeom prst="rect">
            <a:avLst/>
          </a:prstGeom>
          <a:noFill/>
          <a:ln>
            <a:noFill/>
          </a:ln>
        </p:spPr>
        <p:txBody>
          <a:bodyPr anchorCtr="0" anchor="t" bIns="39450" lIns="78925" spcFirstLastPara="1" rIns="78925" wrap="square" tIns="39450">
            <a:noAutofit/>
          </a:bodyPr>
          <a:lstStyle/>
          <a:p>
            <a:pPr indent="0" lvl="0" marL="0" marR="0" rtl="0" algn="l">
              <a:lnSpc>
                <a:spcPct val="100000"/>
              </a:lnSpc>
              <a:spcBef>
                <a:spcPts val="0"/>
              </a:spcBef>
              <a:spcAft>
                <a:spcPts val="0"/>
              </a:spcAft>
              <a:buNone/>
            </a:pPr>
            <a:r>
              <a:rPr b="1" lang="en" sz="2000">
                <a:solidFill>
                  <a:srgbClr val="93C47D"/>
                </a:solidFill>
                <a:latin typeface="Lexend"/>
                <a:ea typeface="Lexend"/>
                <a:cs typeface="Lexend"/>
                <a:sym typeface="Lexend"/>
              </a:rPr>
              <a:t>CHERNOBYFULL</a:t>
            </a:r>
            <a:endParaRPr b="1" sz="2000">
              <a:solidFill>
                <a:srgbClr val="93C47D"/>
              </a:solidFill>
              <a:latin typeface="Lexend"/>
              <a:ea typeface="Lexend"/>
              <a:cs typeface="Lexend"/>
              <a:sym typeface="Lexend"/>
            </a:endParaRPr>
          </a:p>
        </p:txBody>
      </p:sp>
      <p:pic>
        <p:nvPicPr>
          <p:cNvPr id="511" name="Google Shape;511;p75"/>
          <p:cNvPicPr preferRelativeResize="0"/>
          <p:nvPr/>
        </p:nvPicPr>
        <p:blipFill>
          <a:blip r:embed="rId4">
            <a:alphaModFix/>
          </a:blip>
          <a:stretch>
            <a:fillRect/>
          </a:stretch>
        </p:blipFill>
        <p:spPr>
          <a:xfrm>
            <a:off x="13775" y="4529575"/>
            <a:ext cx="660075" cy="645925"/>
          </a:xfrm>
          <a:prstGeom prst="rect">
            <a:avLst/>
          </a:prstGeom>
          <a:noFill/>
          <a:ln>
            <a:noFill/>
          </a:ln>
        </p:spPr>
      </p:pic>
      <p:sp>
        <p:nvSpPr>
          <p:cNvPr id="512" name="Google Shape;512;p75"/>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xEl>
                                              <p:pRg end="0" st="0"/>
                                            </p:txEl>
                                          </p:spTgt>
                                        </p:tgtEl>
                                        <p:attrNameLst>
                                          <p:attrName>style.visibility</p:attrName>
                                        </p:attrNameLst>
                                      </p:cBhvr>
                                      <p:to>
                                        <p:strVal val="visible"/>
                                      </p:to>
                                    </p:set>
                                    <p:animEffect filter="fade" transition="in">
                                      <p:cBhvr>
                                        <p:cTn dur="1000"/>
                                        <p:tgtEl>
                                          <p:spTgt spid="50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xEl>
                                              <p:pRg end="1" st="1"/>
                                            </p:txEl>
                                          </p:spTgt>
                                        </p:tgtEl>
                                        <p:attrNameLst>
                                          <p:attrName>style.visibility</p:attrName>
                                        </p:attrNameLst>
                                      </p:cBhvr>
                                      <p:to>
                                        <p:strVal val="visible"/>
                                      </p:to>
                                    </p:set>
                                    <p:animEffect filter="fade" transition="in">
                                      <p:cBhvr>
                                        <p:cTn dur="1000"/>
                                        <p:tgtEl>
                                          <p:spTgt spid="50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xEl>
                                              <p:pRg end="2" st="2"/>
                                            </p:txEl>
                                          </p:spTgt>
                                        </p:tgtEl>
                                        <p:attrNameLst>
                                          <p:attrName>style.visibility</p:attrName>
                                        </p:attrNameLst>
                                      </p:cBhvr>
                                      <p:to>
                                        <p:strVal val="visible"/>
                                      </p:to>
                                    </p:set>
                                    <p:animEffect filter="fade" transition="in">
                                      <p:cBhvr>
                                        <p:cTn dur="1000"/>
                                        <p:tgtEl>
                                          <p:spTgt spid="50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xEl>
                                              <p:pRg end="3" st="3"/>
                                            </p:txEl>
                                          </p:spTgt>
                                        </p:tgtEl>
                                        <p:attrNameLst>
                                          <p:attrName>style.visibility</p:attrName>
                                        </p:attrNameLst>
                                      </p:cBhvr>
                                      <p:to>
                                        <p:strVal val="visible"/>
                                      </p:to>
                                    </p:set>
                                    <p:animEffect filter="fade" transition="in">
                                      <p:cBhvr>
                                        <p:cTn dur="1000"/>
                                        <p:tgtEl>
                                          <p:spTgt spid="50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xEl>
                                              <p:pRg end="4" st="4"/>
                                            </p:txEl>
                                          </p:spTgt>
                                        </p:tgtEl>
                                        <p:attrNameLst>
                                          <p:attrName>style.visibility</p:attrName>
                                        </p:attrNameLst>
                                      </p:cBhvr>
                                      <p:to>
                                        <p:strVal val="visible"/>
                                      </p:to>
                                    </p:set>
                                    <p:animEffect filter="fade" transition="in">
                                      <p:cBhvr>
                                        <p:cTn dur="1000"/>
                                        <p:tgtEl>
                                          <p:spTgt spid="50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xEl>
                                              <p:pRg end="5" st="5"/>
                                            </p:txEl>
                                          </p:spTgt>
                                        </p:tgtEl>
                                        <p:attrNameLst>
                                          <p:attrName>style.visibility</p:attrName>
                                        </p:attrNameLst>
                                      </p:cBhvr>
                                      <p:to>
                                        <p:strVal val="visible"/>
                                      </p:to>
                                    </p:set>
                                    <p:animEffect filter="fade" transition="in">
                                      <p:cBhvr>
                                        <p:cTn dur="1000"/>
                                        <p:tgtEl>
                                          <p:spTgt spid="50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xEl>
                                              <p:pRg end="6" st="6"/>
                                            </p:txEl>
                                          </p:spTgt>
                                        </p:tgtEl>
                                        <p:attrNameLst>
                                          <p:attrName>style.visibility</p:attrName>
                                        </p:attrNameLst>
                                      </p:cBhvr>
                                      <p:to>
                                        <p:strVal val="visible"/>
                                      </p:to>
                                    </p:set>
                                    <p:animEffect filter="fade" transition="in">
                                      <p:cBhvr>
                                        <p:cTn dur="1000"/>
                                        <p:tgtEl>
                                          <p:spTgt spid="509">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6" name="Shape 516"/>
        <p:cNvGrpSpPr/>
        <p:nvPr/>
      </p:nvGrpSpPr>
      <p:grpSpPr>
        <a:xfrm>
          <a:off x="0" y="0"/>
          <a:ext cx="0" cy="0"/>
          <a:chOff x="0" y="0"/>
          <a:chExt cx="0" cy="0"/>
        </a:xfrm>
      </p:grpSpPr>
      <p:sp>
        <p:nvSpPr>
          <p:cNvPr id="517" name="Google Shape;517;p76"/>
          <p:cNvSpPr txBox="1"/>
          <p:nvPr>
            <p:ph type="title"/>
          </p:nvPr>
        </p:nvSpPr>
        <p:spPr>
          <a:xfrm>
            <a:off x="311700" y="445025"/>
            <a:ext cx="852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4A86E8"/>
                </a:solidFill>
                <a:latin typeface="Lexend"/>
                <a:ea typeface="Lexend"/>
                <a:cs typeface="Lexend"/>
                <a:sym typeface="Lexend"/>
              </a:rPr>
              <a:t>PROJEKT WARDEVIL</a:t>
            </a:r>
            <a:endParaRPr b="1">
              <a:solidFill>
                <a:srgbClr val="4A86E8"/>
              </a:solidFill>
              <a:latin typeface="Lexend"/>
              <a:ea typeface="Lexend"/>
              <a:cs typeface="Lexend"/>
              <a:sym typeface="Lexend"/>
            </a:endParaRPr>
          </a:p>
        </p:txBody>
      </p:sp>
      <p:sp>
        <p:nvSpPr>
          <p:cNvPr id="518" name="Google Shape;518;p76"/>
          <p:cNvSpPr txBox="1"/>
          <p:nvPr>
            <p:ph idx="1" type="body"/>
          </p:nvPr>
        </p:nvSpPr>
        <p:spPr>
          <a:xfrm>
            <a:off x="311700" y="1000075"/>
            <a:ext cx="8520600" cy="158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lt1"/>
                </a:solidFill>
                <a:latin typeface="Lexend"/>
                <a:ea typeface="Lexend"/>
                <a:cs typeface="Lexend"/>
                <a:sym typeface="Lexend"/>
              </a:rPr>
              <a:t>Wardevil (nazwa kodowa) jest nową koncepcją gry multiplayer F51, która jest tworzona w oparciu o doświadczenie zdobyte podczas produkcji gier World War 3 i Chernobylite. Wardevil jest hybrydową grą </a:t>
            </a:r>
            <a:r>
              <a:rPr i="1" lang="en" sz="1400">
                <a:solidFill>
                  <a:schemeClr val="lt1"/>
                </a:solidFill>
                <a:latin typeface="Lexend"/>
                <a:ea typeface="Lexend"/>
                <a:cs typeface="Lexend"/>
                <a:sym typeface="Lexend"/>
              </a:rPr>
              <a:t>single-coop </a:t>
            </a:r>
            <a:r>
              <a:rPr lang="en" sz="1400">
                <a:solidFill>
                  <a:schemeClr val="lt1"/>
                </a:solidFill>
                <a:latin typeface="Lexend"/>
                <a:ea typeface="Lexend"/>
                <a:cs typeface="Lexend"/>
                <a:sym typeface="Lexend"/>
              </a:rPr>
              <a:t>typu </a:t>
            </a:r>
            <a:r>
              <a:rPr i="1" lang="en" sz="1400">
                <a:solidFill>
                  <a:schemeClr val="lt1"/>
                </a:solidFill>
                <a:latin typeface="Lexend"/>
                <a:ea typeface="Lexend"/>
                <a:cs typeface="Lexend"/>
                <a:sym typeface="Lexend"/>
              </a:rPr>
              <a:t>military survival fps </a:t>
            </a:r>
            <a:r>
              <a:rPr lang="en" sz="1400">
                <a:solidFill>
                  <a:schemeClr val="lt1"/>
                </a:solidFill>
                <a:latin typeface="Lexend"/>
                <a:ea typeface="Lexend"/>
                <a:cs typeface="Lexend"/>
                <a:sym typeface="Lexend"/>
              </a:rPr>
              <a:t>z elementami </a:t>
            </a:r>
            <a:r>
              <a:rPr i="1" lang="en" sz="1400">
                <a:solidFill>
                  <a:schemeClr val="lt1"/>
                </a:solidFill>
                <a:latin typeface="Lexend"/>
                <a:ea typeface="Lexend"/>
                <a:cs typeface="Lexend"/>
                <a:sym typeface="Lexend"/>
              </a:rPr>
              <a:t>stealth</a:t>
            </a:r>
            <a:r>
              <a:rPr lang="en" sz="1400">
                <a:solidFill>
                  <a:schemeClr val="lt1"/>
                </a:solidFill>
                <a:latin typeface="Lexend"/>
                <a:ea typeface="Lexend"/>
                <a:cs typeface="Lexend"/>
                <a:sym typeface="Lexend"/>
              </a:rPr>
              <a:t>, która adresowana jest do dojrzałego odbiorcy, ceniącego w grach taktykę i realizm. Aktualnie projekt znajduje się w fazie koncepcyjnej Proof of Concept, której celem jest weryfikacja głównych założeń rozgrywki i założeń projektu.</a:t>
            </a:r>
            <a:endParaRPr>
              <a:solidFill>
                <a:schemeClr val="lt1"/>
              </a:solidFill>
              <a:latin typeface="Lexend"/>
              <a:ea typeface="Lexend"/>
              <a:cs typeface="Lexend"/>
              <a:sym typeface="Lexend"/>
            </a:endParaRPr>
          </a:p>
          <a:p>
            <a:pPr indent="0" lvl="0" marL="0" rtl="0" algn="l">
              <a:spcBef>
                <a:spcPts val="0"/>
              </a:spcBef>
              <a:spcAft>
                <a:spcPts val="0"/>
              </a:spcAft>
              <a:buNone/>
            </a:pPr>
            <a:r>
              <a:t/>
            </a:r>
            <a:endParaRPr sz="1400">
              <a:solidFill>
                <a:schemeClr val="lt1"/>
              </a:solidFill>
              <a:highlight>
                <a:srgbClr val="000000"/>
              </a:highlight>
              <a:latin typeface="Lexend"/>
              <a:ea typeface="Lexend"/>
              <a:cs typeface="Lexend"/>
              <a:sym typeface="Lexend"/>
            </a:endParaRPr>
          </a:p>
          <a:p>
            <a:pPr indent="0" lvl="0" marL="0" rtl="0" algn="l">
              <a:spcBef>
                <a:spcPts val="0"/>
              </a:spcBef>
              <a:spcAft>
                <a:spcPts val="0"/>
              </a:spcAft>
              <a:buNone/>
            </a:pPr>
            <a:r>
              <a:t/>
            </a:r>
            <a:endParaRPr sz="1400">
              <a:solidFill>
                <a:schemeClr val="lt1"/>
              </a:solidFill>
              <a:latin typeface="Lexend"/>
              <a:ea typeface="Lexend"/>
              <a:cs typeface="Lexend"/>
              <a:sym typeface="Lexend"/>
            </a:endParaRPr>
          </a:p>
        </p:txBody>
      </p:sp>
      <p:sp>
        <p:nvSpPr>
          <p:cNvPr id="519" name="Google Shape;519;p76"/>
          <p:cNvSpPr txBox="1"/>
          <p:nvPr>
            <p:ph idx="1" type="body"/>
          </p:nvPr>
        </p:nvSpPr>
        <p:spPr>
          <a:xfrm>
            <a:off x="311700" y="2584050"/>
            <a:ext cx="8520600" cy="165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solidFill>
                  <a:schemeClr val="lt1"/>
                </a:solidFill>
                <a:latin typeface="Lexend"/>
                <a:ea typeface="Lexend"/>
                <a:cs typeface="Lexend"/>
                <a:sym typeface="Lexend"/>
              </a:rPr>
              <a:t>PROJECT WARDEVIL USP’s</a:t>
            </a:r>
            <a:endParaRPr b="1" sz="1400">
              <a:solidFill>
                <a:schemeClr val="lt1"/>
              </a:solidFill>
              <a:latin typeface="Lexend"/>
              <a:ea typeface="Lexend"/>
              <a:cs typeface="Lexend"/>
              <a:sym typeface="Lexend"/>
            </a:endParaRPr>
          </a:p>
          <a:p>
            <a:pPr indent="0" lvl="0" marL="0" rtl="0" algn="l">
              <a:spcBef>
                <a:spcPts val="0"/>
              </a:spcBef>
              <a:spcAft>
                <a:spcPts val="0"/>
              </a:spcAft>
              <a:buNone/>
            </a:pPr>
            <a:r>
              <a:t/>
            </a:r>
            <a:endParaRPr b="1" sz="600">
              <a:solidFill>
                <a:schemeClr val="lt1"/>
              </a:solidFill>
              <a:latin typeface="Lexend"/>
              <a:ea typeface="Lexend"/>
              <a:cs typeface="Lexend"/>
              <a:sym typeface="Lexend"/>
            </a:endParaRPr>
          </a:p>
          <a:p>
            <a:pPr indent="-304800" lvl="0" marL="457200" rtl="0" algn="l">
              <a:spcBef>
                <a:spcPts val="0"/>
              </a:spcBef>
              <a:spcAft>
                <a:spcPts val="0"/>
              </a:spcAft>
              <a:buClr>
                <a:schemeClr val="lt1"/>
              </a:buClr>
              <a:buSzPts val="1200"/>
              <a:buFont typeface="Lexend"/>
              <a:buChar char="●"/>
            </a:pPr>
            <a:r>
              <a:rPr lang="en" sz="1200">
                <a:solidFill>
                  <a:schemeClr val="lt1"/>
                </a:solidFill>
                <a:latin typeface="Lexend"/>
                <a:ea typeface="Lexend"/>
                <a:cs typeface="Lexend"/>
                <a:sym typeface="Lexend"/>
              </a:rPr>
              <a:t>single-coop military-survival fps hybrid</a:t>
            </a:r>
            <a:endParaRPr sz="1200">
              <a:solidFill>
                <a:schemeClr val="lt1"/>
              </a:solidFill>
              <a:latin typeface="Lexend"/>
              <a:ea typeface="Lexend"/>
              <a:cs typeface="Lexend"/>
              <a:sym typeface="Lexend"/>
            </a:endParaRPr>
          </a:p>
          <a:p>
            <a:pPr indent="-304800" lvl="0" marL="457200" rtl="0" algn="l">
              <a:spcBef>
                <a:spcPts val="0"/>
              </a:spcBef>
              <a:spcAft>
                <a:spcPts val="0"/>
              </a:spcAft>
              <a:buClr>
                <a:schemeClr val="lt1"/>
              </a:buClr>
              <a:buSzPts val="1200"/>
              <a:buFont typeface="Lexend"/>
              <a:buChar char="●"/>
            </a:pPr>
            <a:r>
              <a:rPr lang="en" sz="1200">
                <a:solidFill>
                  <a:schemeClr val="lt1"/>
                </a:solidFill>
                <a:latin typeface="Lexend"/>
                <a:ea typeface="Lexend"/>
                <a:cs typeface="Lexend"/>
                <a:sym typeface="Lexend"/>
              </a:rPr>
              <a:t>stealth tactics, customizations &amp; crafting </a:t>
            </a:r>
            <a:endParaRPr sz="1200">
              <a:solidFill>
                <a:schemeClr val="lt1"/>
              </a:solidFill>
              <a:latin typeface="Lexend"/>
              <a:ea typeface="Lexend"/>
              <a:cs typeface="Lexend"/>
              <a:sym typeface="Lexend"/>
            </a:endParaRPr>
          </a:p>
          <a:p>
            <a:pPr indent="-304800" lvl="0" marL="457200" rtl="0" algn="l">
              <a:spcBef>
                <a:spcPts val="0"/>
              </a:spcBef>
              <a:spcAft>
                <a:spcPts val="0"/>
              </a:spcAft>
              <a:buClr>
                <a:schemeClr val="lt1"/>
              </a:buClr>
              <a:buSzPts val="1200"/>
              <a:buFont typeface="Lexend"/>
              <a:buChar char="●"/>
            </a:pPr>
            <a:r>
              <a:rPr lang="en" sz="1200">
                <a:solidFill>
                  <a:schemeClr val="lt1"/>
                </a:solidFill>
                <a:latin typeface="Lexend"/>
                <a:ea typeface="Lexend"/>
                <a:cs typeface="Lexend"/>
                <a:sym typeface="Lexend"/>
              </a:rPr>
              <a:t>multi-layered missions constructed around objectives &amp; events</a:t>
            </a:r>
            <a:endParaRPr sz="1200">
              <a:solidFill>
                <a:schemeClr val="lt1"/>
              </a:solidFill>
              <a:latin typeface="Lexend"/>
              <a:ea typeface="Lexend"/>
              <a:cs typeface="Lexend"/>
              <a:sym typeface="Lexend"/>
            </a:endParaRPr>
          </a:p>
          <a:p>
            <a:pPr indent="-304800" lvl="0" marL="457200" rtl="0" algn="l">
              <a:spcBef>
                <a:spcPts val="0"/>
              </a:spcBef>
              <a:spcAft>
                <a:spcPts val="0"/>
              </a:spcAft>
              <a:buClr>
                <a:schemeClr val="lt1"/>
              </a:buClr>
              <a:buSzPts val="1200"/>
              <a:buFont typeface="Lexend"/>
              <a:buChar char="●"/>
            </a:pPr>
            <a:r>
              <a:rPr lang="en" sz="1200">
                <a:solidFill>
                  <a:schemeClr val="lt1"/>
                </a:solidFill>
                <a:latin typeface="Lexend"/>
                <a:ea typeface="Lexend"/>
                <a:cs typeface="Lexend"/>
                <a:sym typeface="Lexend"/>
              </a:rPr>
              <a:t>intriguing aspects of psychological &amp; radio-electronic warfare in gameplay</a:t>
            </a:r>
            <a:endParaRPr sz="1200">
              <a:solidFill>
                <a:schemeClr val="lt1"/>
              </a:solidFill>
              <a:latin typeface="Lexend"/>
              <a:ea typeface="Lexend"/>
              <a:cs typeface="Lexend"/>
              <a:sym typeface="Lexend"/>
            </a:endParaRPr>
          </a:p>
          <a:p>
            <a:pPr indent="-304800" lvl="0" marL="457200" rtl="0" algn="l">
              <a:spcBef>
                <a:spcPts val="0"/>
              </a:spcBef>
              <a:spcAft>
                <a:spcPts val="0"/>
              </a:spcAft>
              <a:buClr>
                <a:schemeClr val="lt1"/>
              </a:buClr>
              <a:buSzPts val="1200"/>
              <a:buFont typeface="Lexend"/>
              <a:buChar char="●"/>
            </a:pPr>
            <a:r>
              <a:rPr lang="en" sz="1200">
                <a:solidFill>
                  <a:schemeClr val="lt1"/>
                </a:solidFill>
                <a:latin typeface="Lexend"/>
                <a:ea typeface="Lexend"/>
                <a:cs typeface="Lexend"/>
                <a:sym typeface="Lexend"/>
              </a:rPr>
              <a:t>hero coop fps (different classes with skills/perks)</a:t>
            </a:r>
            <a:endParaRPr sz="1900">
              <a:solidFill>
                <a:schemeClr val="lt1"/>
              </a:solidFill>
              <a:latin typeface="Lexend"/>
              <a:ea typeface="Lexend"/>
              <a:cs typeface="Lexend"/>
              <a:sym typeface="Lexend"/>
            </a:endParaRPr>
          </a:p>
        </p:txBody>
      </p:sp>
      <p:sp>
        <p:nvSpPr>
          <p:cNvPr id="520" name="Google Shape;520;p76"/>
          <p:cNvSpPr txBox="1"/>
          <p:nvPr>
            <p:ph idx="1" type="body"/>
          </p:nvPr>
        </p:nvSpPr>
        <p:spPr>
          <a:xfrm>
            <a:off x="311700" y="4124275"/>
            <a:ext cx="8520600" cy="45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lt1"/>
                </a:solidFill>
                <a:latin typeface="Lexend"/>
                <a:ea typeface="Lexend"/>
                <a:cs typeface="Lexend"/>
                <a:sym typeface="Lexend"/>
              </a:rPr>
              <a:t>Projekt Wardevil tworzony jest w oparciu o technologię Unreal Engine 5.</a:t>
            </a:r>
            <a:endParaRPr sz="1400">
              <a:solidFill>
                <a:schemeClr val="lt1"/>
              </a:solidFill>
              <a:latin typeface="Lexend"/>
              <a:ea typeface="Lexend"/>
              <a:cs typeface="Lexend"/>
              <a:sym typeface="Lexend"/>
            </a:endParaRPr>
          </a:p>
        </p:txBody>
      </p:sp>
      <p:pic>
        <p:nvPicPr>
          <p:cNvPr id="521" name="Google Shape;521;p76"/>
          <p:cNvPicPr preferRelativeResize="0"/>
          <p:nvPr/>
        </p:nvPicPr>
        <p:blipFill>
          <a:blip r:embed="rId4">
            <a:alphaModFix/>
          </a:blip>
          <a:stretch>
            <a:fillRect/>
          </a:stretch>
        </p:blipFill>
        <p:spPr>
          <a:xfrm>
            <a:off x="13775" y="4529575"/>
            <a:ext cx="660075" cy="645925"/>
          </a:xfrm>
          <a:prstGeom prst="rect">
            <a:avLst/>
          </a:prstGeom>
          <a:noFill/>
          <a:ln>
            <a:noFill/>
          </a:ln>
        </p:spPr>
      </p:pic>
      <p:sp>
        <p:nvSpPr>
          <p:cNvPr id="522" name="Google Shape;522;p76"/>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8"/>
                                        </p:tgtEl>
                                        <p:attrNameLst>
                                          <p:attrName>style.visibility</p:attrName>
                                        </p:attrNameLst>
                                      </p:cBhvr>
                                      <p:to>
                                        <p:strVal val="visible"/>
                                      </p:to>
                                    </p:set>
                                    <p:animEffect filter="fade" transition="in">
                                      <p:cBhvr>
                                        <p:cTn dur="1000"/>
                                        <p:tgtEl>
                                          <p:spTgt spid="5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1000"/>
                                        <p:tgtEl>
                                          <p:spTgt spid="5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gtEl>
                                        <p:attrNameLst>
                                          <p:attrName>style.visibility</p:attrName>
                                        </p:attrNameLst>
                                      </p:cBhvr>
                                      <p:to>
                                        <p:strVal val="visible"/>
                                      </p:to>
                                    </p:set>
                                    <p:animEffect filter="fade" transition="in">
                                      <p:cBhvr>
                                        <p:cTn dur="1000"/>
                                        <p:tgtEl>
                                          <p:spTgt spid="5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6" name="Shape 526"/>
        <p:cNvGrpSpPr/>
        <p:nvPr/>
      </p:nvGrpSpPr>
      <p:grpSpPr>
        <a:xfrm>
          <a:off x="0" y="0"/>
          <a:ext cx="0" cy="0"/>
          <a:chOff x="0" y="0"/>
          <a:chExt cx="0" cy="0"/>
        </a:xfrm>
      </p:grpSpPr>
      <p:sp>
        <p:nvSpPr>
          <p:cNvPr id="527" name="Google Shape;527;p77"/>
          <p:cNvSpPr txBox="1"/>
          <p:nvPr>
            <p:ph type="title"/>
          </p:nvPr>
        </p:nvSpPr>
        <p:spPr>
          <a:xfrm>
            <a:off x="311700" y="445025"/>
            <a:ext cx="852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4A86E8"/>
                </a:solidFill>
                <a:latin typeface="Lexend"/>
                <a:ea typeface="Lexend"/>
                <a:cs typeface="Lexend"/>
                <a:sym typeface="Lexend"/>
              </a:rPr>
              <a:t>NOWA SPÓŁKA DUAL-USE</a:t>
            </a:r>
            <a:endParaRPr b="1">
              <a:solidFill>
                <a:srgbClr val="4A86E8"/>
              </a:solidFill>
              <a:latin typeface="Lexend"/>
              <a:ea typeface="Lexend"/>
              <a:cs typeface="Lexend"/>
              <a:sym typeface="Lexend"/>
            </a:endParaRPr>
          </a:p>
        </p:txBody>
      </p:sp>
      <p:sp>
        <p:nvSpPr>
          <p:cNvPr id="528" name="Google Shape;528;p77"/>
          <p:cNvSpPr txBox="1"/>
          <p:nvPr>
            <p:ph idx="1" type="body"/>
          </p:nvPr>
        </p:nvSpPr>
        <p:spPr>
          <a:xfrm>
            <a:off x="311700" y="1898250"/>
            <a:ext cx="5195700" cy="287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chemeClr val="lt1"/>
                </a:solidFill>
                <a:latin typeface="Lexend"/>
                <a:ea typeface="Lexend"/>
                <a:cs typeface="Lexend"/>
                <a:sym typeface="Lexend"/>
              </a:rPr>
              <a:t>DUAL USE BUSINESS MODEL</a:t>
            </a:r>
            <a:br>
              <a:rPr b="1" lang="en" sz="1300">
                <a:solidFill>
                  <a:schemeClr val="lt1"/>
                </a:solidFill>
                <a:latin typeface="Lexend"/>
                <a:ea typeface="Lexend"/>
                <a:cs typeface="Lexend"/>
                <a:sym typeface="Lexend"/>
              </a:rPr>
            </a:br>
            <a:endParaRPr b="1" sz="1300">
              <a:solidFill>
                <a:schemeClr val="lt1"/>
              </a:solidFill>
              <a:latin typeface="Lexend"/>
              <a:ea typeface="Lexend"/>
              <a:cs typeface="Lexend"/>
              <a:sym typeface="Lexend"/>
            </a:endParaRPr>
          </a:p>
          <a:p>
            <a:pPr indent="0" lvl="0" marL="25402" rtl="0" algn="l">
              <a:spcBef>
                <a:spcPts val="0"/>
              </a:spcBef>
              <a:spcAft>
                <a:spcPts val="0"/>
              </a:spcAft>
              <a:buNone/>
            </a:pPr>
            <a:r>
              <a:rPr lang="en" sz="900">
                <a:solidFill>
                  <a:schemeClr val="lt1"/>
                </a:solidFill>
                <a:latin typeface="Lexend"/>
                <a:ea typeface="Lexend"/>
                <a:cs typeface="Lexend"/>
                <a:sym typeface="Lexend"/>
              </a:rPr>
              <a:t>Główne cele spółki MVP startup :</a:t>
            </a:r>
            <a:endParaRPr sz="900">
              <a:solidFill>
                <a:schemeClr val="lt1"/>
              </a:solidFill>
              <a:latin typeface="Lexend"/>
              <a:ea typeface="Lexend"/>
              <a:cs typeface="Lexend"/>
              <a:sym typeface="Lexend"/>
            </a:endParaRPr>
          </a:p>
          <a:p>
            <a:pPr indent="0" lvl="0" marL="25402" rtl="0" algn="l">
              <a:spcBef>
                <a:spcPts val="0"/>
              </a:spcBef>
              <a:spcAft>
                <a:spcPts val="0"/>
              </a:spcAft>
              <a:buNone/>
            </a:pPr>
            <a:r>
              <a:t/>
            </a:r>
            <a:endParaRPr b="1" sz="900">
              <a:solidFill>
                <a:schemeClr val="lt1"/>
              </a:solidFill>
              <a:latin typeface="Lexend"/>
              <a:ea typeface="Lexend"/>
              <a:cs typeface="Lexend"/>
              <a:sym typeface="Lexend"/>
            </a:endParaRPr>
          </a:p>
          <a:p>
            <a:pPr indent="-285750" lvl="0" marL="457200" rtl="0" algn="l">
              <a:lnSpc>
                <a:spcPct val="150000"/>
              </a:lnSpc>
              <a:spcBef>
                <a:spcPts val="300"/>
              </a:spcBef>
              <a:spcAft>
                <a:spcPts val="0"/>
              </a:spcAft>
              <a:buClr>
                <a:schemeClr val="lt1"/>
              </a:buClr>
              <a:buSzPts val="900"/>
              <a:buFont typeface="Lexend"/>
              <a:buChar char="●"/>
            </a:pPr>
            <a:r>
              <a:rPr lang="en" sz="900">
                <a:solidFill>
                  <a:schemeClr val="lt1"/>
                </a:solidFill>
                <a:latin typeface="Lexend"/>
                <a:ea typeface="Lexend"/>
                <a:cs typeface="Lexend"/>
                <a:sym typeface="Lexend"/>
              </a:rPr>
              <a:t>tworzenie produktów podwójnego zastosowania</a:t>
            </a:r>
            <a:endParaRPr sz="900">
              <a:solidFill>
                <a:schemeClr val="lt1"/>
              </a:solidFill>
              <a:latin typeface="Lexend"/>
              <a:ea typeface="Lexend"/>
              <a:cs typeface="Lexend"/>
              <a:sym typeface="Lexend"/>
            </a:endParaRPr>
          </a:p>
          <a:p>
            <a:pPr indent="-285750" lvl="0" marL="457200" rtl="0" algn="l">
              <a:lnSpc>
                <a:spcPct val="150000"/>
              </a:lnSpc>
              <a:spcBef>
                <a:spcPts val="0"/>
              </a:spcBef>
              <a:spcAft>
                <a:spcPts val="0"/>
              </a:spcAft>
              <a:buClr>
                <a:schemeClr val="lt1"/>
              </a:buClr>
              <a:buSzPts val="900"/>
              <a:buFont typeface="Lexend"/>
              <a:buChar char="●"/>
            </a:pPr>
            <a:r>
              <a:rPr lang="en" sz="900">
                <a:solidFill>
                  <a:schemeClr val="lt1"/>
                </a:solidFill>
                <a:latin typeface="Lexend"/>
                <a:ea typeface="Lexend"/>
                <a:cs typeface="Lexend"/>
                <a:sym typeface="Lexend"/>
              </a:rPr>
              <a:t>tworzenie projektów na bazie doświadczenia z współpracy z wojskiem oraz projektów R51</a:t>
            </a:r>
            <a:endParaRPr sz="900">
              <a:solidFill>
                <a:schemeClr val="lt1"/>
              </a:solidFill>
              <a:latin typeface="Lexend"/>
              <a:ea typeface="Lexend"/>
              <a:cs typeface="Lexend"/>
              <a:sym typeface="Lexend"/>
            </a:endParaRPr>
          </a:p>
          <a:p>
            <a:pPr indent="-285750" lvl="0" marL="457200" rtl="0" algn="l">
              <a:lnSpc>
                <a:spcPct val="150000"/>
              </a:lnSpc>
              <a:spcBef>
                <a:spcPts val="0"/>
              </a:spcBef>
              <a:spcAft>
                <a:spcPts val="0"/>
              </a:spcAft>
              <a:buClr>
                <a:schemeClr val="lt1"/>
              </a:buClr>
              <a:buSzPts val="900"/>
              <a:buFont typeface="Lexend"/>
              <a:buChar char="●"/>
            </a:pPr>
            <a:r>
              <a:rPr lang="en" sz="900">
                <a:solidFill>
                  <a:schemeClr val="lt1"/>
                </a:solidFill>
                <a:latin typeface="Lexend"/>
                <a:ea typeface="Lexend"/>
                <a:cs typeface="Lexend"/>
                <a:sym typeface="Lexend"/>
              </a:rPr>
              <a:t>tworzenie nowych innowacyjnych projektów B+R (badania i rozwój) na styku gier oraz symulacji wojskowych</a:t>
            </a:r>
            <a:endParaRPr sz="900">
              <a:solidFill>
                <a:schemeClr val="lt1"/>
              </a:solidFill>
              <a:latin typeface="Lexend"/>
              <a:ea typeface="Lexend"/>
              <a:cs typeface="Lexend"/>
              <a:sym typeface="Lexend"/>
            </a:endParaRPr>
          </a:p>
          <a:p>
            <a:pPr indent="-285750" lvl="0" marL="457200" rtl="0" algn="l">
              <a:lnSpc>
                <a:spcPct val="150000"/>
              </a:lnSpc>
              <a:spcBef>
                <a:spcPts val="0"/>
              </a:spcBef>
              <a:spcAft>
                <a:spcPts val="0"/>
              </a:spcAft>
              <a:buClr>
                <a:schemeClr val="lt1"/>
              </a:buClr>
              <a:buSzPts val="900"/>
              <a:buFont typeface="Lexend"/>
              <a:buChar char="●"/>
            </a:pPr>
            <a:r>
              <a:rPr lang="en" sz="900">
                <a:solidFill>
                  <a:schemeClr val="lt1"/>
                </a:solidFill>
                <a:latin typeface="Lexend"/>
                <a:ea typeface="Lexend"/>
                <a:cs typeface="Lexend"/>
                <a:sym typeface="Lexend"/>
              </a:rPr>
              <a:t>pozyskiwanie finansowania z programów dotacyjnych oraz inwestycji zagranicznych / rynków międzynarodowych</a:t>
            </a:r>
            <a:endParaRPr sz="900">
              <a:solidFill>
                <a:schemeClr val="lt1"/>
              </a:solidFill>
              <a:latin typeface="Lexend"/>
              <a:ea typeface="Lexend"/>
              <a:cs typeface="Lexend"/>
              <a:sym typeface="Lexend"/>
            </a:endParaRPr>
          </a:p>
          <a:p>
            <a:pPr indent="-285750" lvl="0" marL="457200" rtl="0" algn="l">
              <a:lnSpc>
                <a:spcPct val="150000"/>
              </a:lnSpc>
              <a:spcBef>
                <a:spcPts val="0"/>
              </a:spcBef>
              <a:spcAft>
                <a:spcPts val="0"/>
              </a:spcAft>
              <a:buClr>
                <a:schemeClr val="lt1"/>
              </a:buClr>
              <a:buSzPts val="900"/>
              <a:buFont typeface="Lexend"/>
              <a:buChar char="●"/>
            </a:pPr>
            <a:r>
              <a:rPr lang="en" sz="900">
                <a:solidFill>
                  <a:schemeClr val="lt1"/>
                </a:solidFill>
                <a:latin typeface="Lexend"/>
                <a:ea typeface="Lexend"/>
                <a:cs typeface="Lexend"/>
                <a:sym typeface="Lexend"/>
              </a:rPr>
              <a:t>rozbudowa sieci kontaktów biznesowych przez partnerstwo w akceleratorach technologicznych (np. NATO DIANA) </a:t>
            </a:r>
            <a:endParaRPr b="1" sz="900">
              <a:solidFill>
                <a:schemeClr val="lt1"/>
              </a:solidFill>
              <a:latin typeface="Lexend"/>
              <a:ea typeface="Lexend"/>
              <a:cs typeface="Lexend"/>
              <a:sym typeface="Lexend"/>
            </a:endParaRPr>
          </a:p>
        </p:txBody>
      </p:sp>
      <p:sp>
        <p:nvSpPr>
          <p:cNvPr id="529" name="Google Shape;529;p77"/>
          <p:cNvSpPr txBox="1"/>
          <p:nvPr>
            <p:ph idx="1" type="body"/>
          </p:nvPr>
        </p:nvSpPr>
        <p:spPr>
          <a:xfrm>
            <a:off x="311700" y="1152475"/>
            <a:ext cx="8520600" cy="89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lt1"/>
                </a:solidFill>
                <a:highlight>
                  <a:srgbClr val="000000"/>
                </a:highlight>
                <a:latin typeface="Lexend"/>
                <a:ea typeface="Lexend"/>
                <a:cs typeface="Lexend"/>
                <a:sym typeface="Lexend"/>
              </a:rPr>
              <a:t>Stworzenie dedykowanej spółki typu start-up, której celem będzie wytwarzanie produktów i technologii podwójnego zastosowania (do celów cywilnych i obronnych) oraz pozyskiwanie finansowania z nowych, niedostępnych wcześniej źródeł.</a:t>
            </a:r>
            <a:endParaRPr sz="1400">
              <a:solidFill>
                <a:schemeClr val="lt1"/>
              </a:solidFill>
              <a:highlight>
                <a:srgbClr val="000000"/>
              </a:highlight>
              <a:latin typeface="Lexend"/>
              <a:ea typeface="Lexend"/>
              <a:cs typeface="Lexend"/>
              <a:sym typeface="Lexend"/>
            </a:endParaRPr>
          </a:p>
          <a:p>
            <a:pPr indent="0" lvl="0" marL="0" rtl="0" algn="l">
              <a:spcBef>
                <a:spcPts val="0"/>
              </a:spcBef>
              <a:spcAft>
                <a:spcPts val="0"/>
              </a:spcAft>
              <a:buNone/>
            </a:pPr>
            <a:r>
              <a:t/>
            </a:r>
            <a:endParaRPr sz="1400">
              <a:solidFill>
                <a:schemeClr val="lt1"/>
              </a:solidFill>
              <a:latin typeface="Lexend"/>
              <a:ea typeface="Lexend"/>
              <a:cs typeface="Lexend"/>
              <a:sym typeface="Lexend"/>
            </a:endParaRPr>
          </a:p>
        </p:txBody>
      </p:sp>
      <p:pic>
        <p:nvPicPr>
          <p:cNvPr id="530" name="Google Shape;530;p77"/>
          <p:cNvPicPr preferRelativeResize="0"/>
          <p:nvPr/>
        </p:nvPicPr>
        <p:blipFill>
          <a:blip r:embed="rId4">
            <a:alphaModFix/>
          </a:blip>
          <a:stretch>
            <a:fillRect/>
          </a:stretch>
        </p:blipFill>
        <p:spPr>
          <a:xfrm>
            <a:off x="5646974" y="2228638"/>
            <a:ext cx="2967875" cy="2517424"/>
          </a:xfrm>
          <a:prstGeom prst="rect">
            <a:avLst/>
          </a:prstGeom>
          <a:noFill/>
          <a:ln>
            <a:noFill/>
          </a:ln>
        </p:spPr>
      </p:pic>
      <p:pic>
        <p:nvPicPr>
          <p:cNvPr id="531" name="Google Shape;531;p77"/>
          <p:cNvPicPr preferRelativeResize="0"/>
          <p:nvPr/>
        </p:nvPicPr>
        <p:blipFill>
          <a:blip r:embed="rId5">
            <a:alphaModFix/>
          </a:blip>
          <a:stretch>
            <a:fillRect/>
          </a:stretch>
        </p:blipFill>
        <p:spPr>
          <a:xfrm>
            <a:off x="13775" y="4529575"/>
            <a:ext cx="660075" cy="645925"/>
          </a:xfrm>
          <a:prstGeom prst="rect">
            <a:avLst/>
          </a:prstGeom>
          <a:noFill/>
          <a:ln>
            <a:noFill/>
          </a:ln>
        </p:spPr>
      </p:pic>
      <p:sp>
        <p:nvSpPr>
          <p:cNvPr id="532" name="Google Shape;532;p77"/>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1000"/>
                                        <p:tgtEl>
                                          <p:spTgt spid="52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1000"/>
                                        <p:tgtEl>
                                          <p:spTgt spid="5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8">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208" name="Shape 208"/>
        <p:cNvGrpSpPr/>
        <p:nvPr/>
      </p:nvGrpSpPr>
      <p:grpSpPr>
        <a:xfrm>
          <a:off x="0" y="0"/>
          <a:ext cx="0" cy="0"/>
          <a:chOff x="0" y="0"/>
          <a:chExt cx="0" cy="0"/>
        </a:xfrm>
      </p:grpSpPr>
      <p:sp>
        <p:nvSpPr>
          <p:cNvPr id="209" name="Google Shape;209;p51"/>
          <p:cNvSpPr/>
          <p:nvPr/>
        </p:nvSpPr>
        <p:spPr>
          <a:xfrm>
            <a:off x="1808725" y="1092450"/>
            <a:ext cx="5430600" cy="1658400"/>
          </a:xfrm>
          <a:prstGeom prst="rect">
            <a:avLst/>
          </a:prstGeom>
          <a:noFill/>
          <a:ln>
            <a:noFill/>
          </a:ln>
        </p:spPr>
        <p:txBody>
          <a:bodyPr anchorCtr="0" anchor="t" bIns="39425" lIns="78900" spcFirstLastPara="1" rIns="78900" wrap="square" tIns="39425">
            <a:noAutofit/>
          </a:bodyPr>
          <a:lstStyle/>
          <a:p>
            <a:pPr indent="0" lvl="0" marL="0" marR="0" rtl="0" algn="l">
              <a:spcBef>
                <a:spcPts val="0"/>
              </a:spcBef>
              <a:spcAft>
                <a:spcPts val="0"/>
              </a:spcAft>
              <a:buNone/>
            </a:pPr>
            <a:r>
              <a:rPr i="0" lang="en" sz="1600" u="none" cap="none" strike="noStrike">
                <a:solidFill>
                  <a:schemeClr val="lt1"/>
                </a:solidFill>
                <a:latin typeface="Lexend"/>
                <a:ea typeface="Lexend"/>
                <a:cs typeface="Lexend"/>
                <a:sym typeface="Lexend"/>
              </a:rPr>
              <a:t>Nasze projekty łączą doświadczenie wyniesione z produkcji gier,</a:t>
            </a:r>
            <a:r>
              <a:rPr lang="en" sz="1600">
                <a:solidFill>
                  <a:schemeClr val="lt1"/>
                </a:solidFill>
                <a:latin typeface="Lexend"/>
                <a:ea typeface="Lexend"/>
                <a:cs typeface="Lexend"/>
                <a:sym typeface="Lexend"/>
              </a:rPr>
              <a:t> </a:t>
            </a:r>
            <a:r>
              <a:rPr i="0" lang="en" sz="1600" u="none" cap="none" strike="noStrike">
                <a:solidFill>
                  <a:schemeClr val="lt1"/>
                </a:solidFill>
                <a:latin typeface="Lexend"/>
                <a:ea typeface="Lexend"/>
                <a:cs typeface="Lexend"/>
                <a:sym typeface="Lexend"/>
              </a:rPr>
              <a:t>zaawansowane rozwiązania</a:t>
            </a:r>
            <a:r>
              <a:rPr lang="en" sz="1600">
                <a:solidFill>
                  <a:schemeClr val="lt1"/>
                </a:solidFill>
                <a:latin typeface="Lexend"/>
                <a:ea typeface="Lexend"/>
                <a:cs typeface="Lexend"/>
                <a:sym typeface="Lexend"/>
              </a:rPr>
              <a:t> technologiczne </a:t>
            </a:r>
            <a:r>
              <a:rPr i="0" lang="en" sz="1600" u="none" cap="none" strike="noStrike">
                <a:solidFill>
                  <a:schemeClr val="lt1"/>
                </a:solidFill>
                <a:latin typeface="Lexend"/>
                <a:ea typeface="Lexend"/>
                <a:cs typeface="Lexend"/>
                <a:sym typeface="Lexend"/>
              </a:rPr>
              <a:t>oraz zamiłowanie do</a:t>
            </a:r>
            <a:r>
              <a:rPr lang="en" sz="1600">
                <a:solidFill>
                  <a:schemeClr val="lt1"/>
                </a:solidFill>
                <a:latin typeface="Lexend"/>
                <a:ea typeface="Lexend"/>
                <a:cs typeface="Lexend"/>
                <a:sym typeface="Lexend"/>
              </a:rPr>
              <a:t> </a:t>
            </a:r>
            <a:r>
              <a:rPr i="0" lang="en" sz="1600" u="none" cap="none" strike="noStrike">
                <a:solidFill>
                  <a:schemeClr val="lt1"/>
                </a:solidFill>
                <a:latin typeface="Lexend"/>
                <a:ea typeface="Lexend"/>
                <a:cs typeface="Lexend"/>
                <a:sym typeface="Lexend"/>
              </a:rPr>
              <a:t>opowiadania</a:t>
            </a:r>
            <a:r>
              <a:rPr lang="en" sz="1600">
                <a:solidFill>
                  <a:schemeClr val="lt1"/>
                </a:solidFill>
                <a:latin typeface="Lexend"/>
                <a:ea typeface="Lexend"/>
                <a:cs typeface="Lexend"/>
                <a:sym typeface="Lexend"/>
              </a:rPr>
              <a:t> </a:t>
            </a:r>
            <a:r>
              <a:rPr i="0" lang="en" sz="1600" u="none" cap="none" strike="noStrike">
                <a:solidFill>
                  <a:schemeClr val="lt1"/>
                </a:solidFill>
                <a:latin typeface="Lexend"/>
                <a:ea typeface="Lexend"/>
                <a:cs typeface="Lexend"/>
                <a:sym typeface="Lexend"/>
              </a:rPr>
              <a:t>ciekawych, niebanalnych historii. </a:t>
            </a:r>
            <a:endParaRPr i="0" sz="1600" u="none" cap="none" strike="noStrike">
              <a:solidFill>
                <a:schemeClr val="lt1"/>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1500"/>
              <a:buFont typeface="Calibri"/>
              <a:buNone/>
            </a:pPr>
            <a:r>
              <a:t/>
            </a:r>
            <a:endParaRPr i="0" sz="1600" u="none" cap="none" strike="noStrike">
              <a:solidFill>
                <a:schemeClr val="lt1"/>
              </a:solidFill>
              <a:latin typeface="Lexend"/>
              <a:ea typeface="Lexend"/>
              <a:cs typeface="Lexend"/>
              <a:sym typeface="Lexend"/>
            </a:endParaRPr>
          </a:p>
        </p:txBody>
      </p:sp>
      <p:pic>
        <p:nvPicPr>
          <p:cNvPr id="210" name="Google Shape;210;p51"/>
          <p:cNvPicPr preferRelativeResize="0"/>
          <p:nvPr/>
        </p:nvPicPr>
        <p:blipFill rotWithShape="1">
          <a:blip r:embed="rId4">
            <a:alphaModFix/>
          </a:blip>
          <a:srcRect b="0" l="0" r="0" t="0"/>
          <a:stretch/>
        </p:blipFill>
        <p:spPr>
          <a:xfrm>
            <a:off x="2081158" y="2387978"/>
            <a:ext cx="2186543" cy="1551001"/>
          </a:xfrm>
          <a:prstGeom prst="rect">
            <a:avLst/>
          </a:prstGeom>
          <a:noFill/>
          <a:ln>
            <a:noFill/>
          </a:ln>
        </p:spPr>
      </p:pic>
      <p:pic>
        <p:nvPicPr>
          <p:cNvPr id="211" name="Google Shape;211;p51"/>
          <p:cNvPicPr preferRelativeResize="0"/>
          <p:nvPr/>
        </p:nvPicPr>
        <p:blipFill rotWithShape="1">
          <a:blip r:embed="rId5">
            <a:alphaModFix/>
          </a:blip>
          <a:srcRect b="0" l="0" r="0" t="0"/>
          <a:stretch/>
        </p:blipFill>
        <p:spPr>
          <a:xfrm>
            <a:off x="5059792" y="2610197"/>
            <a:ext cx="1507258" cy="1253099"/>
          </a:xfrm>
          <a:prstGeom prst="rect">
            <a:avLst/>
          </a:prstGeom>
          <a:noFill/>
          <a:ln>
            <a:noFill/>
          </a:ln>
        </p:spPr>
      </p:pic>
      <p:sp>
        <p:nvSpPr>
          <p:cNvPr id="212" name="Google Shape;212;p51"/>
          <p:cNvSpPr txBox="1"/>
          <p:nvPr/>
        </p:nvSpPr>
        <p:spPr>
          <a:xfrm>
            <a:off x="4330384" y="2468777"/>
            <a:ext cx="604800" cy="1323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 sz="8000" u="none" cap="none" strike="noStrike">
                <a:solidFill>
                  <a:schemeClr val="lt1"/>
                </a:solidFill>
                <a:latin typeface="Arial"/>
                <a:ea typeface="Arial"/>
                <a:cs typeface="Arial"/>
                <a:sym typeface="Arial"/>
              </a:rPr>
              <a:t>+</a:t>
            </a:r>
            <a:endParaRPr sz="8000">
              <a:solidFill>
                <a:schemeClr val="lt1"/>
              </a:solidFill>
              <a:latin typeface="Arial"/>
              <a:ea typeface="Arial"/>
              <a:cs typeface="Arial"/>
              <a:sym typeface="Arial"/>
            </a:endParaRPr>
          </a:p>
        </p:txBody>
      </p:sp>
      <p:sp>
        <p:nvSpPr>
          <p:cNvPr id="213" name="Google Shape;213;p51"/>
          <p:cNvSpPr/>
          <p:nvPr/>
        </p:nvSpPr>
        <p:spPr>
          <a:xfrm>
            <a:off x="358225" y="359414"/>
            <a:ext cx="8423700" cy="371700"/>
          </a:xfrm>
          <a:prstGeom prst="rect">
            <a:avLst/>
          </a:prstGeom>
          <a:noFill/>
          <a:ln>
            <a:noFill/>
          </a:ln>
          <a:effectLst>
            <a:outerShdw blurRad="50800" rotWithShape="0" algn="ctr" dir="5400000" dist="25400">
              <a:schemeClr val="dk1"/>
            </a:outerShdw>
          </a:effectLst>
        </p:spPr>
        <p:txBody>
          <a:bodyPr anchorCtr="0" anchor="t" bIns="39425" lIns="78900" spcFirstLastPara="1" rIns="78900" wrap="square" tIns="39425">
            <a:noAutofit/>
          </a:bodyPr>
          <a:lstStyle/>
          <a:p>
            <a:pPr indent="0" lvl="0" marL="0" marR="0" rtl="0" algn="ctr">
              <a:lnSpc>
                <a:spcPct val="100000"/>
              </a:lnSpc>
              <a:spcBef>
                <a:spcPts val="0"/>
              </a:spcBef>
              <a:spcAft>
                <a:spcPts val="0"/>
              </a:spcAft>
              <a:buClr>
                <a:schemeClr val="lt1"/>
              </a:buClr>
              <a:buSzPts val="2200"/>
              <a:buFont typeface="Arial"/>
              <a:buNone/>
            </a:pPr>
            <a:r>
              <a:rPr b="1" lang="en" sz="2200">
                <a:solidFill>
                  <a:schemeClr val="lt1"/>
                </a:solidFill>
                <a:latin typeface="Lexend"/>
                <a:ea typeface="Lexend"/>
                <a:cs typeface="Lexend"/>
                <a:sym typeface="Lexend"/>
              </a:rPr>
              <a:t>THE FARM 51 –</a:t>
            </a:r>
            <a:r>
              <a:rPr lang="en" sz="2200">
                <a:solidFill>
                  <a:schemeClr val="lt1"/>
                </a:solidFill>
                <a:latin typeface="Lexend"/>
                <a:ea typeface="Lexend"/>
                <a:cs typeface="Lexend"/>
                <a:sym typeface="Lexend"/>
              </a:rPr>
              <a:t> KIM JESTEŚMY?</a:t>
            </a:r>
            <a:endParaRPr>
              <a:latin typeface="Lexend"/>
              <a:ea typeface="Lexend"/>
              <a:cs typeface="Lexend"/>
              <a:sym typeface="Lexend"/>
            </a:endParaRPr>
          </a:p>
        </p:txBody>
      </p:sp>
      <p:pic>
        <p:nvPicPr>
          <p:cNvPr id="214" name="Google Shape;214;p51"/>
          <p:cNvPicPr preferRelativeResize="0"/>
          <p:nvPr/>
        </p:nvPicPr>
        <p:blipFill>
          <a:blip r:embed="rId6">
            <a:alphaModFix/>
          </a:blip>
          <a:stretch>
            <a:fillRect/>
          </a:stretch>
        </p:blipFill>
        <p:spPr>
          <a:xfrm>
            <a:off x="13775" y="4529575"/>
            <a:ext cx="660075" cy="645925"/>
          </a:xfrm>
          <a:prstGeom prst="rect">
            <a:avLst/>
          </a:prstGeom>
          <a:noFill/>
          <a:ln>
            <a:noFill/>
          </a:ln>
        </p:spPr>
      </p:pic>
      <p:sp>
        <p:nvSpPr>
          <p:cNvPr id="215" name="Google Shape;215;p51"/>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6" name="Shape 536"/>
        <p:cNvGrpSpPr/>
        <p:nvPr/>
      </p:nvGrpSpPr>
      <p:grpSpPr>
        <a:xfrm>
          <a:off x="0" y="0"/>
          <a:ext cx="0" cy="0"/>
          <a:chOff x="0" y="0"/>
          <a:chExt cx="0" cy="0"/>
        </a:xfrm>
      </p:grpSpPr>
      <p:sp>
        <p:nvSpPr>
          <p:cNvPr id="537" name="Google Shape;537;p78"/>
          <p:cNvSpPr txBox="1"/>
          <p:nvPr>
            <p:ph type="title"/>
          </p:nvPr>
        </p:nvSpPr>
        <p:spPr>
          <a:xfrm>
            <a:off x="311700" y="445025"/>
            <a:ext cx="852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0000"/>
                </a:solidFill>
                <a:latin typeface="Lexend"/>
                <a:ea typeface="Lexend"/>
                <a:cs typeface="Lexend"/>
                <a:sym typeface="Lexend"/>
              </a:rPr>
              <a:t>THE FARM 51 - STRUKTURA ZESPOŁU</a:t>
            </a:r>
            <a:endParaRPr b="1">
              <a:solidFill>
                <a:srgbClr val="FF0000"/>
              </a:solidFill>
              <a:latin typeface="Lexend"/>
              <a:ea typeface="Lexend"/>
              <a:cs typeface="Lexend"/>
              <a:sym typeface="Lexend"/>
            </a:endParaRPr>
          </a:p>
        </p:txBody>
      </p:sp>
      <p:sp>
        <p:nvSpPr>
          <p:cNvPr id="538" name="Google Shape;538;p78"/>
          <p:cNvSpPr txBox="1"/>
          <p:nvPr>
            <p:ph idx="1" type="body"/>
          </p:nvPr>
        </p:nvSpPr>
        <p:spPr>
          <a:xfrm>
            <a:off x="387900" y="1076275"/>
            <a:ext cx="8520600" cy="59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Lexend"/>
                <a:ea typeface="Lexend"/>
                <a:cs typeface="Lexend"/>
                <a:sym typeface="Lexend"/>
              </a:rPr>
              <a:t>Zespół The Farm 51 liczy ponad 100 osób</a:t>
            </a:r>
            <a:endParaRPr b="1" sz="1200">
              <a:solidFill>
                <a:schemeClr val="lt1"/>
              </a:solidFill>
              <a:latin typeface="Lexend"/>
              <a:ea typeface="Lexend"/>
              <a:cs typeface="Lexend"/>
              <a:sym typeface="Lexend"/>
            </a:endParaRPr>
          </a:p>
        </p:txBody>
      </p:sp>
      <p:cxnSp>
        <p:nvCxnSpPr>
          <p:cNvPr id="539" name="Google Shape;539;p78"/>
          <p:cNvCxnSpPr/>
          <p:nvPr/>
        </p:nvCxnSpPr>
        <p:spPr>
          <a:xfrm flipH="1" rot="10800000">
            <a:off x="418525" y="1040775"/>
            <a:ext cx="3311100" cy="5700"/>
          </a:xfrm>
          <a:prstGeom prst="straightConnector1">
            <a:avLst/>
          </a:prstGeom>
          <a:noFill/>
          <a:ln cap="flat" cmpd="sng" w="9525">
            <a:solidFill>
              <a:schemeClr val="lt2"/>
            </a:solidFill>
            <a:prstDash val="solid"/>
            <a:miter lim="800000"/>
            <a:headEnd len="sm" w="sm" type="none"/>
            <a:tailEnd len="sm" w="sm" type="none"/>
          </a:ln>
        </p:spPr>
      </p:cxnSp>
      <p:pic>
        <p:nvPicPr>
          <p:cNvPr id="540" name="Google Shape;540;p78" title="Wykres"/>
          <p:cNvPicPr preferRelativeResize="0"/>
          <p:nvPr/>
        </p:nvPicPr>
        <p:blipFill>
          <a:blip r:embed="rId4">
            <a:alphaModFix/>
          </a:blip>
          <a:stretch>
            <a:fillRect/>
          </a:stretch>
        </p:blipFill>
        <p:spPr>
          <a:xfrm>
            <a:off x="1181325" y="1264325"/>
            <a:ext cx="6282699" cy="3884800"/>
          </a:xfrm>
          <a:prstGeom prst="rect">
            <a:avLst/>
          </a:prstGeom>
          <a:noFill/>
          <a:ln>
            <a:noFill/>
          </a:ln>
        </p:spPr>
      </p:pic>
      <p:pic>
        <p:nvPicPr>
          <p:cNvPr id="541" name="Google Shape;541;p78"/>
          <p:cNvPicPr preferRelativeResize="0"/>
          <p:nvPr/>
        </p:nvPicPr>
        <p:blipFill>
          <a:blip r:embed="rId5">
            <a:alphaModFix/>
          </a:blip>
          <a:stretch>
            <a:fillRect/>
          </a:stretch>
        </p:blipFill>
        <p:spPr>
          <a:xfrm>
            <a:off x="13775" y="4529575"/>
            <a:ext cx="660075" cy="645925"/>
          </a:xfrm>
          <a:prstGeom prst="rect">
            <a:avLst/>
          </a:prstGeom>
          <a:noFill/>
          <a:ln>
            <a:noFill/>
          </a:ln>
        </p:spPr>
      </p:pic>
      <p:sp>
        <p:nvSpPr>
          <p:cNvPr id="542" name="Google Shape;542;p78"/>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6" name="Shape 546"/>
        <p:cNvGrpSpPr/>
        <p:nvPr/>
      </p:nvGrpSpPr>
      <p:grpSpPr>
        <a:xfrm>
          <a:off x="0" y="0"/>
          <a:ext cx="0" cy="0"/>
          <a:chOff x="0" y="0"/>
          <a:chExt cx="0" cy="0"/>
        </a:xfrm>
      </p:grpSpPr>
      <p:pic>
        <p:nvPicPr>
          <p:cNvPr id="547" name="Google Shape;547;p79"/>
          <p:cNvPicPr preferRelativeResize="0"/>
          <p:nvPr/>
        </p:nvPicPr>
        <p:blipFill rotWithShape="1">
          <a:blip r:embed="rId4">
            <a:alphaModFix/>
          </a:blip>
          <a:srcRect b="0" l="0" r="0" t="0"/>
          <a:stretch/>
        </p:blipFill>
        <p:spPr>
          <a:xfrm>
            <a:off x="1" y="34388"/>
            <a:ext cx="9050531" cy="5109124"/>
          </a:xfrm>
          <a:prstGeom prst="rect">
            <a:avLst/>
          </a:prstGeom>
          <a:noFill/>
          <a:ln>
            <a:noFill/>
          </a:ln>
        </p:spPr>
      </p:pic>
      <p:sp>
        <p:nvSpPr>
          <p:cNvPr id="548" name="Google Shape;548;p79"/>
          <p:cNvSpPr/>
          <p:nvPr/>
        </p:nvSpPr>
        <p:spPr>
          <a:xfrm>
            <a:off x="4569800" y="1271251"/>
            <a:ext cx="4212000" cy="3350400"/>
          </a:xfrm>
          <a:prstGeom prst="rect">
            <a:avLst/>
          </a:prstGeom>
          <a:noFill/>
          <a:ln>
            <a:noFill/>
          </a:ln>
        </p:spPr>
        <p:txBody>
          <a:bodyPr anchorCtr="0" anchor="t" bIns="39425" lIns="78900" spcFirstLastPara="1" rIns="78900" wrap="square" tIns="39425">
            <a:noAutofit/>
          </a:bodyPr>
          <a:lstStyle/>
          <a:p>
            <a:pPr indent="-273050" lvl="0" marL="285750" marR="0" rtl="0" algn="l">
              <a:spcBef>
                <a:spcPts val="0"/>
              </a:spcBef>
              <a:spcAft>
                <a:spcPts val="0"/>
              </a:spcAft>
              <a:buClr>
                <a:srgbClr val="FFFFFF"/>
              </a:buClr>
              <a:buSzPts val="760"/>
              <a:buFont typeface="Noto Sans Symbols"/>
              <a:buChar char="◈"/>
            </a:pPr>
            <a:r>
              <a:rPr i="0" lang="en" u="none" cap="none" strike="noStrike">
                <a:solidFill>
                  <a:srgbClr val="FFFFFF"/>
                </a:solidFill>
                <a:latin typeface="Lexend"/>
                <a:ea typeface="Lexend"/>
                <a:cs typeface="Lexend"/>
                <a:sym typeface="Lexend"/>
              </a:rPr>
              <a:t>Na potrzeby naszych gier, projektów VR i rozwoju nowych technologii zbudowaliśmy specjalne studio, zajmujące się tworzeniem obiektów 3D w oparciu o skany. </a:t>
            </a:r>
            <a:br>
              <a:rPr i="0" lang="en" u="none" cap="none" strike="noStrike">
                <a:solidFill>
                  <a:srgbClr val="FFFFFF"/>
                </a:solidFill>
                <a:latin typeface="Lexend"/>
                <a:ea typeface="Lexend"/>
                <a:cs typeface="Lexend"/>
                <a:sym typeface="Lexend"/>
              </a:rPr>
            </a:br>
            <a:r>
              <a:rPr i="0" lang="en" u="none" cap="none" strike="noStrike">
                <a:solidFill>
                  <a:srgbClr val="FFFFFF"/>
                </a:solidFill>
                <a:latin typeface="Lexend"/>
                <a:ea typeface="Lexend"/>
                <a:cs typeface="Lexend"/>
                <a:sym typeface="Lexend"/>
              </a:rPr>
              <a:t>W naszym laboratorium znajduje się m.in. </a:t>
            </a:r>
            <a:r>
              <a:rPr b="1" i="0" lang="en" u="none" cap="none" strike="noStrike">
                <a:solidFill>
                  <a:srgbClr val="FFFFFF"/>
                </a:solidFill>
                <a:latin typeface="Lexend"/>
                <a:ea typeface="Lexend"/>
                <a:cs typeface="Lexend"/>
                <a:sym typeface="Lexend"/>
              </a:rPr>
              <a:t>najdokładniejszy w Polsce skaner postaci.</a:t>
            </a:r>
            <a:r>
              <a:rPr i="0" lang="en" u="none" cap="none" strike="noStrike">
                <a:solidFill>
                  <a:srgbClr val="FFFFFF"/>
                </a:solidFill>
                <a:latin typeface="Lexend"/>
                <a:ea typeface="Lexend"/>
                <a:cs typeface="Lexend"/>
                <a:sym typeface="Lexend"/>
              </a:rPr>
              <a:t> </a:t>
            </a:r>
            <a:endParaRPr sz="1200">
              <a:solidFill>
                <a:srgbClr val="FFFFFF"/>
              </a:solidFill>
              <a:latin typeface="Lexend"/>
              <a:ea typeface="Lexend"/>
              <a:cs typeface="Lexend"/>
              <a:sym typeface="Lexend"/>
            </a:endParaRPr>
          </a:p>
          <a:p>
            <a:pPr indent="-273050" lvl="0" marL="285750" marR="0" rtl="0" algn="l">
              <a:spcBef>
                <a:spcPts val="1200"/>
              </a:spcBef>
              <a:spcAft>
                <a:spcPts val="0"/>
              </a:spcAft>
              <a:buClr>
                <a:srgbClr val="FFFFFF"/>
              </a:buClr>
              <a:buSzPts val="760"/>
              <a:buFont typeface="Lexend"/>
              <a:buChar char="◈"/>
            </a:pPr>
            <a:r>
              <a:rPr i="0" lang="en" u="none" cap="none" strike="noStrike">
                <a:solidFill>
                  <a:srgbClr val="FFFFFF"/>
                </a:solidFill>
                <a:latin typeface="Lexend"/>
                <a:ea typeface="Lexend"/>
                <a:cs typeface="Lexend"/>
                <a:sym typeface="Lexend"/>
              </a:rPr>
              <a:t>Rozwijamy własne serwery obliczeniowe, rozbudowujemy zaplecze filmowe i fotograficzne oraz dysponujemy zespołem fachowców z niespotykanych dotąd dziedzin (specjaliści ds. skanowania, operatorzy dronów itp.).</a:t>
            </a:r>
            <a:endParaRPr sz="1200">
              <a:solidFill>
                <a:srgbClr val="FFFFFF"/>
              </a:solidFill>
              <a:latin typeface="Lexend"/>
              <a:ea typeface="Lexend"/>
              <a:cs typeface="Lexend"/>
              <a:sym typeface="Lexend"/>
            </a:endParaRPr>
          </a:p>
          <a:p>
            <a:pPr indent="0" lvl="0" marL="0" marR="0" rtl="0" algn="just">
              <a:lnSpc>
                <a:spcPct val="100000"/>
              </a:lnSpc>
              <a:spcBef>
                <a:spcPts val="0"/>
              </a:spcBef>
              <a:spcAft>
                <a:spcPts val="0"/>
              </a:spcAft>
              <a:buClr>
                <a:srgbClr val="000000"/>
              </a:buClr>
              <a:buSzPts val="1600"/>
              <a:buFont typeface="Calibri"/>
              <a:buNone/>
            </a:pPr>
            <a:r>
              <a:t/>
            </a:r>
            <a:endParaRPr i="0" u="none" cap="none" strike="noStrike">
              <a:solidFill>
                <a:srgbClr val="FFFFFF"/>
              </a:solidFill>
              <a:latin typeface="Lexend"/>
              <a:ea typeface="Lexend"/>
              <a:cs typeface="Lexend"/>
              <a:sym typeface="Lexend"/>
            </a:endParaRPr>
          </a:p>
          <a:p>
            <a:pPr indent="0" lvl="0" marL="0" marR="0" rtl="0" algn="just">
              <a:lnSpc>
                <a:spcPct val="100000"/>
              </a:lnSpc>
              <a:spcBef>
                <a:spcPts val="0"/>
              </a:spcBef>
              <a:spcAft>
                <a:spcPts val="0"/>
              </a:spcAft>
              <a:buClr>
                <a:srgbClr val="000000"/>
              </a:buClr>
              <a:buSzPts val="1600"/>
              <a:buFont typeface="Calibri"/>
              <a:buNone/>
            </a:pPr>
            <a:r>
              <a:t/>
            </a:r>
            <a:endParaRPr i="0" u="none" cap="none" strike="noStrike">
              <a:solidFill>
                <a:srgbClr val="FFFFFF"/>
              </a:solidFill>
              <a:latin typeface="Lexend"/>
              <a:ea typeface="Lexend"/>
              <a:cs typeface="Lexend"/>
              <a:sym typeface="Lexend"/>
            </a:endParaRPr>
          </a:p>
        </p:txBody>
      </p:sp>
      <p:sp>
        <p:nvSpPr>
          <p:cNvPr id="549" name="Google Shape;549;p79"/>
          <p:cNvSpPr/>
          <p:nvPr/>
        </p:nvSpPr>
        <p:spPr>
          <a:xfrm>
            <a:off x="358225" y="359414"/>
            <a:ext cx="8423717" cy="371758"/>
          </a:xfrm>
          <a:prstGeom prst="rect">
            <a:avLst/>
          </a:prstGeom>
          <a:noFill/>
          <a:ln>
            <a:noFill/>
          </a:ln>
        </p:spPr>
        <p:txBody>
          <a:bodyPr anchorCtr="0" anchor="t" bIns="39425" lIns="78900" spcFirstLastPara="1" rIns="78900" wrap="square" tIns="39425">
            <a:noAutofit/>
          </a:bodyPr>
          <a:lstStyle/>
          <a:p>
            <a:pPr indent="0" lvl="0" marL="0" marR="0" rtl="0" algn="ctr">
              <a:spcBef>
                <a:spcPts val="0"/>
              </a:spcBef>
              <a:spcAft>
                <a:spcPts val="0"/>
              </a:spcAft>
              <a:buNone/>
            </a:pPr>
            <a:r>
              <a:rPr b="1" lang="en" sz="2200">
                <a:solidFill>
                  <a:srgbClr val="FFFFFF"/>
                </a:solidFill>
                <a:latin typeface="Lexend"/>
                <a:ea typeface="Lexend"/>
                <a:cs typeface="Lexend"/>
                <a:sym typeface="Lexend"/>
              </a:rPr>
              <a:t>REALITY 51 – ZAPLECZE TECHNOLOGICZNE</a:t>
            </a:r>
            <a:endParaRPr b="1" i="0" sz="2200" u="none" cap="none" strike="noStrike">
              <a:solidFill>
                <a:srgbClr val="FFFFFF"/>
              </a:solidFill>
              <a:latin typeface="Lexend"/>
              <a:ea typeface="Lexend"/>
              <a:cs typeface="Lexend"/>
              <a:sym typeface="Lexend"/>
            </a:endParaRPr>
          </a:p>
        </p:txBody>
      </p:sp>
      <p:pic>
        <p:nvPicPr>
          <p:cNvPr id="550" name="Google Shape;550;p79"/>
          <p:cNvPicPr preferRelativeResize="0"/>
          <p:nvPr/>
        </p:nvPicPr>
        <p:blipFill>
          <a:blip r:embed="rId5">
            <a:alphaModFix/>
          </a:blip>
          <a:stretch>
            <a:fillRect/>
          </a:stretch>
        </p:blipFill>
        <p:spPr>
          <a:xfrm>
            <a:off x="13775" y="4529575"/>
            <a:ext cx="660075" cy="645925"/>
          </a:xfrm>
          <a:prstGeom prst="rect">
            <a:avLst/>
          </a:prstGeom>
          <a:noFill/>
          <a:ln>
            <a:noFill/>
          </a:ln>
        </p:spPr>
      </p:pic>
      <p:sp>
        <p:nvSpPr>
          <p:cNvPr id="551" name="Google Shape;551;p79"/>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8">
                                            <p:txEl>
                                              <p:pRg end="0" st="0"/>
                                            </p:txEl>
                                          </p:spTgt>
                                        </p:tgtEl>
                                        <p:attrNameLst>
                                          <p:attrName>style.visibility</p:attrName>
                                        </p:attrNameLst>
                                      </p:cBhvr>
                                      <p:to>
                                        <p:strVal val="visible"/>
                                      </p:to>
                                    </p:set>
                                    <p:animEffect filter="fade" transition="in">
                                      <p:cBhvr>
                                        <p:cTn dur="500"/>
                                        <p:tgtEl>
                                          <p:spTgt spid="54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8">
                                            <p:txEl>
                                              <p:pRg end="1" st="1"/>
                                            </p:txEl>
                                          </p:spTgt>
                                        </p:tgtEl>
                                        <p:attrNameLst>
                                          <p:attrName>style.visibility</p:attrName>
                                        </p:attrNameLst>
                                      </p:cBhvr>
                                      <p:to>
                                        <p:strVal val="visible"/>
                                      </p:to>
                                    </p:set>
                                    <p:animEffect filter="fade" transition="in">
                                      <p:cBhvr>
                                        <p:cTn dur="500"/>
                                        <p:tgtEl>
                                          <p:spTgt spid="54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8">
                                            <p:txEl>
                                              <p:pRg end="2" st="2"/>
                                            </p:txEl>
                                          </p:spTgt>
                                        </p:tgtEl>
                                        <p:attrNameLst>
                                          <p:attrName>style.visibility</p:attrName>
                                        </p:attrNameLst>
                                      </p:cBhvr>
                                      <p:to>
                                        <p:strVal val="visible"/>
                                      </p:to>
                                    </p:set>
                                    <p:animEffect filter="fade" transition="in">
                                      <p:cBhvr>
                                        <p:cTn dur="500"/>
                                        <p:tgtEl>
                                          <p:spTgt spid="54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8">
                                            <p:txEl>
                                              <p:pRg end="3" st="3"/>
                                            </p:txEl>
                                          </p:spTgt>
                                        </p:tgtEl>
                                        <p:attrNameLst>
                                          <p:attrName>style.visibility</p:attrName>
                                        </p:attrNameLst>
                                      </p:cBhvr>
                                      <p:to>
                                        <p:strVal val="visible"/>
                                      </p:to>
                                    </p:set>
                                    <p:animEffect filter="fade" transition="in">
                                      <p:cBhvr>
                                        <p:cTn dur="500"/>
                                        <p:tgtEl>
                                          <p:spTgt spid="54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555" name="Shape 555"/>
        <p:cNvGrpSpPr/>
        <p:nvPr/>
      </p:nvGrpSpPr>
      <p:grpSpPr>
        <a:xfrm>
          <a:off x="0" y="0"/>
          <a:ext cx="0" cy="0"/>
          <a:chOff x="0" y="0"/>
          <a:chExt cx="0" cy="0"/>
        </a:xfrm>
      </p:grpSpPr>
      <p:pic>
        <p:nvPicPr>
          <p:cNvPr id="556" name="Google Shape;556;p80"/>
          <p:cNvPicPr preferRelativeResize="0"/>
          <p:nvPr/>
        </p:nvPicPr>
        <p:blipFill>
          <a:blip r:embed="rId4">
            <a:alphaModFix/>
          </a:blip>
          <a:stretch>
            <a:fillRect/>
          </a:stretch>
        </p:blipFill>
        <p:spPr>
          <a:xfrm>
            <a:off x="1026" y="0"/>
            <a:ext cx="9141947" cy="5143500"/>
          </a:xfrm>
          <a:prstGeom prst="rect">
            <a:avLst/>
          </a:prstGeom>
          <a:noFill/>
          <a:ln>
            <a:noFill/>
          </a:ln>
        </p:spPr>
      </p:pic>
      <p:sp>
        <p:nvSpPr>
          <p:cNvPr id="557" name="Google Shape;557;p80"/>
          <p:cNvSpPr/>
          <p:nvPr/>
        </p:nvSpPr>
        <p:spPr>
          <a:xfrm>
            <a:off x="610645" y="4155929"/>
            <a:ext cx="8063398" cy="661970"/>
          </a:xfrm>
          <a:prstGeom prst="rect">
            <a:avLst/>
          </a:prstGeom>
          <a:noFill/>
          <a:ln>
            <a:noFill/>
          </a:ln>
        </p:spPr>
        <p:txBody>
          <a:bodyPr anchorCtr="1" anchor="t" bIns="39425" lIns="78900" spcFirstLastPara="1" rIns="78900" wrap="square" tIns="39425">
            <a:noAutofit/>
          </a:bodyPr>
          <a:lstStyle/>
          <a:p>
            <a:pPr indent="0" lvl="0" marL="0" marR="0" rtl="0" algn="ctr">
              <a:lnSpc>
                <a:spcPct val="100000"/>
              </a:lnSpc>
              <a:spcBef>
                <a:spcPts val="0"/>
              </a:spcBef>
              <a:spcAft>
                <a:spcPts val="0"/>
              </a:spcAft>
              <a:buClr>
                <a:srgbClr val="FFFFFF"/>
              </a:buClr>
              <a:buSzPts val="2800"/>
              <a:buFont typeface="Arial"/>
              <a:buNone/>
            </a:pPr>
            <a:r>
              <a:rPr b="1" i="0" lang="en" sz="2800" u="none" cap="none" strike="noStrike">
                <a:solidFill>
                  <a:srgbClr val="FFFFFF"/>
                </a:solidFill>
                <a:latin typeface="Verdana"/>
                <a:ea typeface="Verdana"/>
                <a:cs typeface="Verdana"/>
                <a:sym typeface="Verdana"/>
              </a:rPr>
              <a:t>DZIĘKUJEMY!</a:t>
            </a:r>
            <a:endParaRPr>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600"/>
              <a:buFont typeface="Calibri"/>
              <a:buNone/>
            </a:pPr>
            <a:r>
              <a:t/>
            </a:r>
            <a:endParaRPr i="0" sz="1600" u="none" cap="none" strike="noStrike">
              <a:solidFill>
                <a:srgbClr val="FFFFFF"/>
              </a:solidFill>
              <a:latin typeface="Verdana"/>
              <a:ea typeface="Verdana"/>
              <a:cs typeface="Verdana"/>
              <a:sym typeface="Verdana"/>
            </a:endParaRPr>
          </a:p>
        </p:txBody>
      </p:sp>
      <p:sp>
        <p:nvSpPr>
          <p:cNvPr id="558" name="Google Shape;558;p80"/>
          <p:cNvSpPr txBox="1"/>
          <p:nvPr/>
        </p:nvSpPr>
        <p:spPr>
          <a:xfrm>
            <a:off x="511725" y="476550"/>
            <a:ext cx="8290200" cy="347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lt2"/>
                </a:solidFill>
                <a:latin typeface="Lexend"/>
                <a:ea typeface="Lexend"/>
                <a:cs typeface="Lexend"/>
                <a:sym typeface="Lexend"/>
              </a:rPr>
              <a:t>Niniejszy dokument </a:t>
            </a:r>
            <a:r>
              <a:rPr lang="en" sz="1300">
                <a:solidFill>
                  <a:schemeClr val="lt2"/>
                </a:solidFill>
                <a:latin typeface="Lexend"/>
                <a:ea typeface="Lexend"/>
                <a:cs typeface="Lexend"/>
                <a:sym typeface="Lexend"/>
              </a:rPr>
              <a:t>(„Strategia Spółki”) </a:t>
            </a:r>
            <a:r>
              <a:rPr lang="en" sz="1300">
                <a:solidFill>
                  <a:schemeClr val="lt2"/>
                </a:solidFill>
                <a:latin typeface="Lexend"/>
                <a:ea typeface="Lexend"/>
                <a:cs typeface="Lexend"/>
                <a:sym typeface="Lexend"/>
              </a:rPr>
              <a:t>został opracowany przez The Farm 51 Group S.A. </a:t>
            </a:r>
            <a:r>
              <a:rPr lang="en" sz="1300">
                <a:solidFill>
                  <a:schemeClr val="lt2"/>
                </a:solidFill>
                <a:latin typeface="Lexend"/>
                <a:ea typeface="Lexend"/>
                <a:cs typeface="Lexend"/>
                <a:sym typeface="Lexend"/>
              </a:rPr>
              <a:t>(„The Farm 51”). </a:t>
            </a:r>
            <a:r>
              <a:rPr lang="en" sz="1300">
                <a:solidFill>
                  <a:schemeClr val="lt2"/>
                </a:solidFill>
                <a:latin typeface="Lexend"/>
                <a:ea typeface="Lexend"/>
                <a:cs typeface="Lexend"/>
                <a:sym typeface="Lexend"/>
              </a:rPr>
              <a:t>Informacje zawarte w Strategii Spółki są aktualne na dzień jej sporządzenia, w związku z czym Strategia Spółki nie będzie każdorazowo zmieniana, aktualizowana lub modyfikowana celem uwzględnienia zmian zaistniałych po jej publikacji.</a:t>
            </a:r>
            <a:endParaRPr sz="1300">
              <a:solidFill>
                <a:schemeClr val="lt2"/>
              </a:solidFill>
              <a:latin typeface="Lexend"/>
              <a:ea typeface="Lexend"/>
              <a:cs typeface="Lexend"/>
              <a:sym typeface="Lexend"/>
            </a:endParaRPr>
          </a:p>
          <a:p>
            <a:pPr indent="0" lvl="0" marL="0" rtl="0" algn="l">
              <a:spcBef>
                <a:spcPts val="0"/>
              </a:spcBef>
              <a:spcAft>
                <a:spcPts val="0"/>
              </a:spcAft>
              <a:buNone/>
            </a:pPr>
            <a:r>
              <a:t/>
            </a:r>
            <a:endParaRPr sz="1300">
              <a:solidFill>
                <a:schemeClr val="lt2"/>
              </a:solidFill>
              <a:latin typeface="Lexend"/>
              <a:ea typeface="Lexend"/>
              <a:cs typeface="Lexend"/>
              <a:sym typeface="Lexend"/>
            </a:endParaRPr>
          </a:p>
          <a:p>
            <a:pPr indent="0" lvl="0" marL="0" rtl="0" algn="l">
              <a:spcBef>
                <a:spcPts val="0"/>
              </a:spcBef>
              <a:spcAft>
                <a:spcPts val="0"/>
              </a:spcAft>
              <a:buClr>
                <a:schemeClr val="dk1"/>
              </a:buClr>
              <a:buSzPts val="1100"/>
              <a:buFont typeface="Arial"/>
              <a:buNone/>
            </a:pPr>
            <a:r>
              <a:rPr lang="en" sz="1300">
                <a:solidFill>
                  <a:schemeClr val="lt2"/>
                </a:solidFill>
                <a:latin typeface="Lexend"/>
                <a:ea typeface="Lexend"/>
                <a:cs typeface="Lexend"/>
                <a:sym typeface="Lexend"/>
              </a:rPr>
              <a:t>Strategia Spółki ma charakter wyłącznie informacyjny i nie stanowi porady inwestycyjnej, rekomendacji, oferty nabycia </a:t>
            </a:r>
            <a:r>
              <a:rPr lang="en" sz="1300">
                <a:solidFill>
                  <a:schemeClr val="lt2"/>
                </a:solidFill>
                <a:latin typeface="Lexend"/>
                <a:ea typeface="Lexend"/>
                <a:cs typeface="Lexend"/>
                <a:sym typeface="Lexend"/>
              </a:rPr>
              <a:t>lub</a:t>
            </a:r>
            <a:r>
              <a:rPr lang="en" sz="1300">
                <a:solidFill>
                  <a:schemeClr val="lt2"/>
                </a:solidFill>
                <a:latin typeface="Lexend"/>
                <a:ea typeface="Lexend"/>
                <a:cs typeface="Lexend"/>
                <a:sym typeface="Lexend"/>
              </a:rPr>
              <a:t> sprzedaży jakichkolwiek papierów wartościowych bądź instrumentów finansowych lub uczestnictwa w jakimkolwiek przedsięwzięciu handlowym The Farm 51. Odbiorcy Strategii Spółki ponoszą wyłączną odpowiedzialność za własne analizy i oceny sytuacji rynkowej i przyszłych wyników The Farm 51. </a:t>
            </a:r>
            <a:endParaRPr sz="1300">
              <a:solidFill>
                <a:schemeClr val="lt2"/>
              </a:solidFill>
              <a:latin typeface="Lexend"/>
              <a:ea typeface="Lexend"/>
              <a:cs typeface="Lexend"/>
              <a:sym typeface="Lexend"/>
            </a:endParaRPr>
          </a:p>
          <a:p>
            <a:pPr indent="0" lvl="0" marL="0" rtl="0" algn="l">
              <a:spcBef>
                <a:spcPts val="0"/>
              </a:spcBef>
              <a:spcAft>
                <a:spcPts val="0"/>
              </a:spcAft>
              <a:buNone/>
            </a:pPr>
            <a:r>
              <a:t/>
            </a:r>
            <a:endParaRPr sz="1300">
              <a:solidFill>
                <a:schemeClr val="lt2"/>
              </a:solidFill>
              <a:latin typeface="Lexend"/>
              <a:ea typeface="Lexend"/>
              <a:cs typeface="Lexend"/>
              <a:sym typeface="Lexend"/>
            </a:endParaRPr>
          </a:p>
          <a:p>
            <a:pPr indent="0" lvl="0" marL="0" rtl="0" algn="l">
              <a:spcBef>
                <a:spcPts val="0"/>
              </a:spcBef>
              <a:spcAft>
                <a:spcPts val="0"/>
              </a:spcAft>
              <a:buClr>
                <a:schemeClr val="dk1"/>
              </a:buClr>
              <a:buSzPts val="1100"/>
              <a:buFont typeface="Arial"/>
              <a:buNone/>
            </a:pPr>
            <a:r>
              <a:rPr lang="en" sz="1300">
                <a:solidFill>
                  <a:schemeClr val="lt2"/>
                </a:solidFill>
                <a:latin typeface="Lexend"/>
                <a:ea typeface="Lexend"/>
                <a:cs typeface="Lexend"/>
                <a:sym typeface="Lexend"/>
              </a:rPr>
              <a:t>Strategia Spółki oraz opisy w niej zawarte mogą zawierać stwierdzenia dotyczące przyszłości, w szczególności wskazane jako cele oraz planowane działania, jednak nie stanowią gwarancji czy zapewnienia, że zostaną osiągnięte. Są one obarczone szeregiem ryzyk, niepewności oraz czynników, które mogą pozostawać poza kontrolą The Farm 51. Faktyczne wyniki, przyszła działalność bądź osiągnięcia The Farm 51 mogą odbiegać od postanowień wyrażonych w Strategii Spółki.</a:t>
            </a:r>
            <a:endParaRPr sz="1300">
              <a:solidFill>
                <a:schemeClr val="lt2"/>
              </a:solidFill>
              <a:latin typeface="Lexend"/>
              <a:ea typeface="Lexend"/>
              <a:cs typeface="Lexend"/>
              <a:sym typeface="Lexend"/>
            </a:endParaRPr>
          </a:p>
          <a:p>
            <a:pPr indent="0" lvl="0" marL="0" rtl="0" algn="l">
              <a:spcBef>
                <a:spcPts val="0"/>
              </a:spcBef>
              <a:spcAft>
                <a:spcPts val="0"/>
              </a:spcAft>
              <a:buNone/>
            </a:pPr>
            <a:r>
              <a:t/>
            </a:r>
            <a:endParaRPr sz="1300">
              <a:solidFill>
                <a:schemeClr val="lt2"/>
              </a:solidFill>
              <a:latin typeface="Lexend"/>
              <a:ea typeface="Lexend"/>
              <a:cs typeface="Lexend"/>
              <a:sym typeface="Lexend"/>
            </a:endParaRPr>
          </a:p>
        </p:txBody>
      </p:sp>
      <p:pic>
        <p:nvPicPr>
          <p:cNvPr id="559" name="Google Shape;559;p80"/>
          <p:cNvPicPr preferRelativeResize="0"/>
          <p:nvPr/>
        </p:nvPicPr>
        <p:blipFill>
          <a:blip r:embed="rId5">
            <a:alphaModFix/>
          </a:blip>
          <a:stretch>
            <a:fillRect/>
          </a:stretch>
        </p:blipFill>
        <p:spPr>
          <a:xfrm>
            <a:off x="13775" y="4529575"/>
            <a:ext cx="660075" cy="645925"/>
          </a:xfrm>
          <a:prstGeom prst="rect">
            <a:avLst/>
          </a:prstGeom>
          <a:noFill/>
          <a:ln>
            <a:noFill/>
          </a:ln>
        </p:spPr>
      </p:pic>
      <p:sp>
        <p:nvSpPr>
          <p:cNvPr id="560" name="Google Shape;560;p80"/>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564" name="Shape 564"/>
        <p:cNvGrpSpPr/>
        <p:nvPr/>
      </p:nvGrpSpPr>
      <p:grpSpPr>
        <a:xfrm>
          <a:off x="0" y="0"/>
          <a:ext cx="0" cy="0"/>
          <a:chOff x="0" y="0"/>
          <a:chExt cx="0" cy="0"/>
        </a:xfrm>
      </p:grpSpPr>
      <p:pic>
        <p:nvPicPr>
          <p:cNvPr id="565" name="Google Shape;565;p81"/>
          <p:cNvPicPr preferRelativeResize="0"/>
          <p:nvPr/>
        </p:nvPicPr>
        <p:blipFill>
          <a:blip r:embed="rId4">
            <a:alphaModFix/>
          </a:blip>
          <a:stretch>
            <a:fillRect/>
          </a:stretch>
        </p:blipFill>
        <p:spPr>
          <a:xfrm>
            <a:off x="1026" y="0"/>
            <a:ext cx="9141947" cy="5143500"/>
          </a:xfrm>
          <a:prstGeom prst="rect">
            <a:avLst/>
          </a:prstGeom>
          <a:noFill/>
          <a:ln>
            <a:noFill/>
          </a:ln>
        </p:spPr>
      </p:pic>
      <p:sp>
        <p:nvSpPr>
          <p:cNvPr id="566" name="Google Shape;566;p81"/>
          <p:cNvSpPr/>
          <p:nvPr/>
        </p:nvSpPr>
        <p:spPr>
          <a:xfrm>
            <a:off x="4287954" y="1992851"/>
            <a:ext cx="5075400" cy="1062900"/>
          </a:xfrm>
          <a:prstGeom prst="rect">
            <a:avLst/>
          </a:prstGeom>
          <a:noFill/>
          <a:ln>
            <a:noFill/>
          </a:ln>
        </p:spPr>
        <p:txBody>
          <a:bodyPr anchorCtr="0" anchor="t" bIns="39425" lIns="78900" spcFirstLastPara="1" rIns="78900" wrap="square" tIns="39425">
            <a:noAutofit/>
          </a:bodyPr>
          <a:lstStyle/>
          <a:p>
            <a:pPr indent="0" lvl="0" marL="0" marR="0" rtl="0" algn="just">
              <a:lnSpc>
                <a:spcPct val="100000"/>
              </a:lnSpc>
              <a:spcBef>
                <a:spcPts val="0"/>
              </a:spcBef>
              <a:spcAft>
                <a:spcPts val="0"/>
              </a:spcAft>
              <a:buClr>
                <a:srgbClr val="FFFFFF"/>
              </a:buClr>
              <a:buSzPts val="1300"/>
              <a:buFont typeface="Arial"/>
              <a:buNone/>
            </a:pPr>
            <a:r>
              <a:rPr b="1" lang="en">
                <a:solidFill>
                  <a:srgbClr val="FFFFFF"/>
                </a:solidFill>
                <a:latin typeface="Lexend"/>
                <a:ea typeface="Lexend"/>
                <a:cs typeface="Lexend"/>
                <a:sym typeface="Lexend"/>
              </a:rPr>
              <a:t>THE FARM 51 GROUP SA</a:t>
            </a:r>
            <a:r>
              <a:rPr b="1" lang="en">
                <a:solidFill>
                  <a:srgbClr val="FFFFFF"/>
                </a:solidFill>
                <a:latin typeface="Lexend"/>
                <a:ea typeface="Lexend"/>
                <a:cs typeface="Lexend"/>
                <a:sym typeface="Lexend"/>
              </a:rPr>
              <a:t>:</a:t>
            </a:r>
            <a:endParaRPr>
              <a:latin typeface="Lexend"/>
              <a:ea typeface="Lexend"/>
              <a:cs typeface="Lexend"/>
              <a:sym typeface="Lexend"/>
            </a:endParaRPr>
          </a:p>
          <a:p>
            <a:pPr indent="0" lvl="0" marL="0" marR="0" rtl="0" algn="l">
              <a:lnSpc>
                <a:spcPct val="100000"/>
              </a:lnSpc>
              <a:spcBef>
                <a:spcPts val="600"/>
              </a:spcBef>
              <a:spcAft>
                <a:spcPts val="0"/>
              </a:spcAft>
              <a:buClr>
                <a:srgbClr val="FFFFFF"/>
              </a:buClr>
              <a:buSzPts val="1200"/>
              <a:buFont typeface="Alegreya Sans"/>
              <a:buNone/>
            </a:pPr>
            <a:r>
              <a:rPr i="0" lang="en" sz="1200" u="none" cap="none" strike="noStrike">
                <a:solidFill>
                  <a:srgbClr val="FFFFFF"/>
                </a:solidFill>
                <a:latin typeface="Lexend"/>
                <a:ea typeface="Lexend"/>
                <a:cs typeface="Lexend"/>
                <a:sym typeface="Lexend"/>
              </a:rPr>
              <a:t>Bohaterów Getta Warszawskiego 15, </a:t>
            </a:r>
            <a:br>
              <a:rPr i="0" lang="en" sz="1200" u="none" cap="none" strike="noStrike">
                <a:solidFill>
                  <a:srgbClr val="FFFFFF"/>
                </a:solidFill>
                <a:latin typeface="Lexend"/>
                <a:ea typeface="Lexend"/>
                <a:cs typeface="Lexend"/>
                <a:sym typeface="Lexend"/>
              </a:rPr>
            </a:br>
            <a:r>
              <a:rPr i="0" lang="en" sz="1200" u="none" cap="none" strike="noStrike">
                <a:solidFill>
                  <a:srgbClr val="FFFFFF"/>
                </a:solidFill>
                <a:latin typeface="Lexend"/>
                <a:ea typeface="Lexend"/>
                <a:cs typeface="Lexend"/>
                <a:sym typeface="Lexend"/>
              </a:rPr>
              <a:t>44-102 Gliwice, Pol</a:t>
            </a:r>
            <a:r>
              <a:rPr lang="en" sz="1200">
                <a:solidFill>
                  <a:srgbClr val="FFFFFF"/>
                </a:solidFill>
                <a:latin typeface="Lexend"/>
                <a:ea typeface="Lexend"/>
                <a:cs typeface="Lexend"/>
                <a:sym typeface="Lexend"/>
              </a:rPr>
              <a:t>ska</a:t>
            </a:r>
            <a:endParaRPr>
              <a:latin typeface="Lexend"/>
              <a:ea typeface="Lexend"/>
              <a:cs typeface="Lexend"/>
              <a:sym typeface="Lexend"/>
            </a:endParaRPr>
          </a:p>
          <a:p>
            <a:pPr indent="0" lvl="0" marL="0" marR="0" rtl="0" algn="l">
              <a:lnSpc>
                <a:spcPct val="100000"/>
              </a:lnSpc>
              <a:spcBef>
                <a:spcPts val="0"/>
              </a:spcBef>
              <a:spcAft>
                <a:spcPts val="0"/>
              </a:spcAft>
              <a:buClr>
                <a:srgbClr val="FFFFFF"/>
              </a:buClr>
              <a:buSzPts val="1200"/>
              <a:buFont typeface="Alegreya Sans"/>
              <a:buNone/>
            </a:pPr>
            <a:r>
              <a:rPr i="0" lang="en" sz="1200" u="none" cap="none" strike="noStrike">
                <a:solidFill>
                  <a:srgbClr val="FFFFFF"/>
                </a:solidFill>
                <a:latin typeface="Lexend"/>
                <a:ea typeface="Lexend"/>
                <a:cs typeface="Lexend"/>
                <a:sym typeface="Lexend"/>
              </a:rPr>
              <a:t>Tel: +48 32 279 03 80, </a:t>
            </a:r>
            <a:r>
              <a:rPr b="1" i="0" lang="en" sz="1200" u="none" cap="none" strike="noStrike">
                <a:solidFill>
                  <a:srgbClr val="FFFFFF"/>
                </a:solidFill>
                <a:latin typeface="Lexend"/>
                <a:ea typeface="Lexend"/>
                <a:cs typeface="Lexend"/>
                <a:sym typeface="Lexend"/>
              </a:rPr>
              <a:t>info@thefarm51.com</a:t>
            </a:r>
            <a:endParaRPr>
              <a:latin typeface="Lexend"/>
              <a:ea typeface="Lexend"/>
              <a:cs typeface="Lexend"/>
              <a:sym typeface="Lexend"/>
            </a:endParaRPr>
          </a:p>
          <a:p>
            <a:pPr indent="0" lvl="0" marL="0" marR="0" rtl="0" algn="just">
              <a:lnSpc>
                <a:spcPct val="100000"/>
              </a:lnSpc>
              <a:spcBef>
                <a:spcPts val="0"/>
              </a:spcBef>
              <a:spcAft>
                <a:spcPts val="0"/>
              </a:spcAft>
              <a:buClr>
                <a:srgbClr val="FFFFFF"/>
              </a:buClr>
              <a:buSzPts val="1200"/>
              <a:buFont typeface="Alegreya Sans"/>
              <a:buNone/>
            </a:pPr>
            <a:r>
              <a:rPr b="1" i="0" lang="en" sz="1200" u="none" cap="none" strike="noStrike">
                <a:solidFill>
                  <a:srgbClr val="FFFFFF"/>
                </a:solidFill>
                <a:latin typeface="Lexend"/>
                <a:ea typeface="Lexend"/>
                <a:cs typeface="Lexend"/>
                <a:sym typeface="Lexend"/>
              </a:rPr>
              <a:t>www.thefarm51.com </a:t>
            </a:r>
            <a:endParaRPr i="0" sz="1600" u="none" cap="none" strike="noStrike">
              <a:solidFill>
                <a:srgbClr val="FFFFFF"/>
              </a:solidFill>
              <a:latin typeface="Lexend"/>
              <a:ea typeface="Lexend"/>
              <a:cs typeface="Lexend"/>
              <a:sym typeface="Lexend"/>
            </a:endParaRPr>
          </a:p>
        </p:txBody>
      </p:sp>
      <p:sp>
        <p:nvSpPr>
          <p:cNvPr id="567" name="Google Shape;567;p81"/>
          <p:cNvSpPr/>
          <p:nvPr/>
        </p:nvSpPr>
        <p:spPr>
          <a:xfrm>
            <a:off x="327858" y="1446725"/>
            <a:ext cx="8423700" cy="371700"/>
          </a:xfrm>
          <a:prstGeom prst="rect">
            <a:avLst/>
          </a:prstGeom>
          <a:noFill/>
          <a:ln>
            <a:noFill/>
          </a:ln>
        </p:spPr>
        <p:txBody>
          <a:bodyPr anchorCtr="0" anchor="t" bIns="39425" lIns="78900" spcFirstLastPara="1" rIns="78900" wrap="square" tIns="39425">
            <a:noAutofit/>
          </a:bodyPr>
          <a:lstStyle/>
          <a:p>
            <a:pPr indent="0" lvl="0" marL="0" marR="0" rtl="0" algn="l">
              <a:lnSpc>
                <a:spcPct val="100000"/>
              </a:lnSpc>
              <a:spcBef>
                <a:spcPts val="0"/>
              </a:spcBef>
              <a:spcAft>
                <a:spcPts val="0"/>
              </a:spcAft>
              <a:buClr>
                <a:srgbClr val="FFFFFF"/>
              </a:buClr>
              <a:buSzPts val="2100"/>
              <a:buFont typeface="Arial"/>
              <a:buNone/>
            </a:pPr>
            <a:r>
              <a:rPr b="1" i="0" lang="en" sz="2100" u="none" cap="none" strike="noStrike">
                <a:solidFill>
                  <a:srgbClr val="FFFFFF"/>
                </a:solidFill>
                <a:latin typeface="Lexend"/>
                <a:ea typeface="Lexend"/>
                <a:cs typeface="Lexend"/>
                <a:sym typeface="Lexend"/>
              </a:rPr>
              <a:t>INFORMACJE</a:t>
            </a:r>
            <a:endParaRPr>
              <a:latin typeface="Lexend"/>
              <a:ea typeface="Lexend"/>
              <a:cs typeface="Lexend"/>
              <a:sym typeface="Lexend"/>
            </a:endParaRPr>
          </a:p>
        </p:txBody>
      </p:sp>
      <p:sp>
        <p:nvSpPr>
          <p:cNvPr id="568" name="Google Shape;568;p81"/>
          <p:cNvSpPr txBox="1"/>
          <p:nvPr/>
        </p:nvSpPr>
        <p:spPr>
          <a:xfrm>
            <a:off x="326550" y="1992851"/>
            <a:ext cx="3744000" cy="1950900"/>
          </a:xfrm>
          <a:prstGeom prst="rect">
            <a:avLst/>
          </a:prstGeom>
          <a:noFill/>
          <a:ln>
            <a:noFill/>
          </a:ln>
        </p:spPr>
        <p:txBody>
          <a:bodyPr anchorCtr="0" anchor="t" bIns="39425" lIns="78900" spcFirstLastPara="1" rIns="78900" wrap="square" tIns="39425">
            <a:noAutofit/>
          </a:bodyPr>
          <a:lstStyle/>
          <a:p>
            <a:pPr indent="0" lvl="0" marL="0" marR="0" rtl="0" algn="just">
              <a:lnSpc>
                <a:spcPct val="100000"/>
              </a:lnSpc>
              <a:spcBef>
                <a:spcPts val="0"/>
              </a:spcBef>
              <a:spcAft>
                <a:spcPts val="0"/>
              </a:spcAft>
              <a:buClr>
                <a:srgbClr val="FFFFFF"/>
              </a:buClr>
              <a:buSzPts val="1300"/>
              <a:buFont typeface="Arial"/>
              <a:buNone/>
            </a:pPr>
            <a:r>
              <a:rPr b="1" i="0" lang="en" u="none" cap="none" strike="noStrike">
                <a:solidFill>
                  <a:schemeClr val="lt1"/>
                </a:solidFill>
                <a:latin typeface="Lexend"/>
                <a:ea typeface="Lexend"/>
                <a:cs typeface="Lexend"/>
                <a:sym typeface="Lexend"/>
              </a:rPr>
              <a:t>KONTAKT:</a:t>
            </a:r>
            <a:endParaRPr b="1" i="0" u="none" cap="none" strike="noStrike">
              <a:solidFill>
                <a:schemeClr val="lt1"/>
              </a:solidFill>
              <a:latin typeface="Lexend"/>
              <a:ea typeface="Lexend"/>
              <a:cs typeface="Lexend"/>
              <a:sym typeface="Lexend"/>
            </a:endParaRPr>
          </a:p>
          <a:p>
            <a:pPr indent="0" lvl="0" marL="0" marR="0" rtl="0" algn="just">
              <a:lnSpc>
                <a:spcPct val="100000"/>
              </a:lnSpc>
              <a:spcBef>
                <a:spcPts val="0"/>
              </a:spcBef>
              <a:spcAft>
                <a:spcPts val="0"/>
              </a:spcAft>
              <a:buClr>
                <a:srgbClr val="FFFFFF"/>
              </a:buClr>
              <a:buSzPts val="1300"/>
              <a:buFont typeface="Arial"/>
              <a:buNone/>
            </a:pPr>
            <a:r>
              <a:rPr lang="en" sz="1100">
                <a:solidFill>
                  <a:schemeClr val="lt1"/>
                </a:solidFill>
                <a:latin typeface="Lexend"/>
                <a:ea typeface="Lexend"/>
                <a:cs typeface="Lexend"/>
                <a:sym typeface="Lexend"/>
              </a:rPr>
              <a:t>The Farm 51 - Relacje Inwestorskie </a:t>
            </a:r>
            <a:endParaRPr sz="1100">
              <a:solidFill>
                <a:schemeClr val="lt1"/>
              </a:solidFill>
              <a:latin typeface="Lexend"/>
              <a:ea typeface="Lexend"/>
              <a:cs typeface="Lexend"/>
              <a:sym typeface="Lexend"/>
            </a:endParaRPr>
          </a:p>
          <a:p>
            <a:pPr indent="0" lvl="0" marL="0" marR="0" rtl="0" algn="just">
              <a:lnSpc>
                <a:spcPct val="100000"/>
              </a:lnSpc>
              <a:spcBef>
                <a:spcPts val="0"/>
              </a:spcBef>
              <a:spcAft>
                <a:spcPts val="0"/>
              </a:spcAft>
              <a:buClr>
                <a:srgbClr val="FFFFFF"/>
              </a:buClr>
              <a:buSzPts val="1300"/>
              <a:buFont typeface="Arial"/>
              <a:buNone/>
            </a:pPr>
            <a:r>
              <a:rPr lang="en" sz="1100">
                <a:solidFill>
                  <a:schemeClr val="lt1"/>
                </a:solidFill>
                <a:latin typeface="Lexend"/>
                <a:ea typeface="Lexend"/>
                <a:cs typeface="Lexend"/>
                <a:sym typeface="Lexend"/>
              </a:rPr>
              <a:t>ir@thefarm51.com</a:t>
            </a:r>
            <a:endParaRPr b="1">
              <a:solidFill>
                <a:schemeClr val="lt1"/>
              </a:solidFill>
              <a:latin typeface="Lexend"/>
              <a:ea typeface="Lexend"/>
              <a:cs typeface="Lexend"/>
              <a:sym typeface="Lexend"/>
            </a:endParaRPr>
          </a:p>
          <a:p>
            <a:pPr indent="0" lvl="0" marL="0" marR="0" rtl="0" algn="just">
              <a:lnSpc>
                <a:spcPct val="100000"/>
              </a:lnSpc>
              <a:spcBef>
                <a:spcPts val="0"/>
              </a:spcBef>
              <a:spcAft>
                <a:spcPts val="0"/>
              </a:spcAft>
              <a:buClr>
                <a:srgbClr val="000000"/>
              </a:buClr>
              <a:buSzPts val="600"/>
              <a:buFont typeface="Calibri"/>
              <a:buNone/>
            </a:pPr>
            <a:r>
              <a:t/>
            </a:r>
            <a:endParaRPr i="0" sz="600" u="none" cap="none" strike="noStrike">
              <a:solidFill>
                <a:schemeClr val="lt1"/>
              </a:solidFill>
              <a:latin typeface="Lexend"/>
              <a:ea typeface="Lexend"/>
              <a:cs typeface="Lexend"/>
              <a:sym typeface="Lexend"/>
            </a:endParaRPr>
          </a:p>
          <a:p>
            <a:pPr indent="0" lvl="0" marL="0" rtl="0" algn="just">
              <a:spcBef>
                <a:spcPts val="0"/>
              </a:spcBef>
              <a:spcAft>
                <a:spcPts val="0"/>
              </a:spcAft>
              <a:buClr>
                <a:schemeClr val="dk1"/>
              </a:buClr>
              <a:buSzPts val="1200"/>
              <a:buFont typeface="Arial"/>
              <a:buNone/>
            </a:pPr>
            <a:r>
              <a:t/>
            </a:r>
            <a:endParaRPr b="1" sz="1200">
              <a:solidFill>
                <a:schemeClr val="lt1"/>
              </a:solidFill>
              <a:latin typeface="Lexend"/>
              <a:ea typeface="Lexend"/>
              <a:cs typeface="Lexend"/>
              <a:sym typeface="Lexend"/>
            </a:endParaRPr>
          </a:p>
          <a:p>
            <a:pPr indent="0" lvl="0" marL="0" marR="0" rtl="0" algn="just">
              <a:lnSpc>
                <a:spcPct val="100000"/>
              </a:lnSpc>
              <a:spcBef>
                <a:spcPts val="0"/>
              </a:spcBef>
              <a:spcAft>
                <a:spcPts val="0"/>
              </a:spcAft>
              <a:buClr>
                <a:srgbClr val="000000"/>
              </a:buClr>
              <a:buSzPts val="600"/>
              <a:buFont typeface="Calibri"/>
              <a:buNone/>
            </a:pPr>
            <a:r>
              <a:t/>
            </a:r>
            <a:endParaRPr i="0" sz="600" u="none" cap="none" strike="noStrike">
              <a:solidFill>
                <a:schemeClr val="lt1"/>
              </a:solidFill>
              <a:latin typeface="Lexend"/>
              <a:ea typeface="Lexend"/>
              <a:cs typeface="Lexend"/>
              <a:sym typeface="Lexend"/>
            </a:endParaRPr>
          </a:p>
          <a:p>
            <a:pPr indent="0" lvl="0" marL="0" marR="0" rtl="0" algn="just">
              <a:spcBef>
                <a:spcPts val="0"/>
              </a:spcBef>
              <a:spcAft>
                <a:spcPts val="0"/>
              </a:spcAft>
              <a:buNone/>
            </a:pPr>
            <a:r>
              <a:t/>
            </a:r>
            <a:endParaRPr i="0" sz="1600" u="none" cap="none" strike="noStrike">
              <a:solidFill>
                <a:schemeClr val="lt1"/>
              </a:solidFill>
              <a:latin typeface="Lexend ExtraBold"/>
              <a:ea typeface="Lexend ExtraBold"/>
              <a:cs typeface="Lexend ExtraBold"/>
              <a:sym typeface="Lexend ExtraBold"/>
            </a:endParaRPr>
          </a:p>
        </p:txBody>
      </p:sp>
      <p:pic>
        <p:nvPicPr>
          <p:cNvPr id="569" name="Google Shape;569;p81"/>
          <p:cNvPicPr preferRelativeResize="0"/>
          <p:nvPr/>
        </p:nvPicPr>
        <p:blipFill rotWithShape="1">
          <a:blip r:embed="rId5">
            <a:alphaModFix/>
          </a:blip>
          <a:srcRect b="20141" l="23749" r="25511" t="11044"/>
          <a:stretch/>
        </p:blipFill>
        <p:spPr>
          <a:xfrm>
            <a:off x="6480313" y="109553"/>
            <a:ext cx="2042562" cy="1919134"/>
          </a:xfrm>
          <a:prstGeom prst="rect">
            <a:avLst/>
          </a:prstGeom>
          <a:noFill/>
          <a:ln>
            <a:noFill/>
          </a:ln>
        </p:spPr>
      </p:pic>
      <p:pic>
        <p:nvPicPr>
          <p:cNvPr id="570" name="Google Shape;570;p81"/>
          <p:cNvPicPr preferRelativeResize="0"/>
          <p:nvPr/>
        </p:nvPicPr>
        <p:blipFill>
          <a:blip r:embed="rId6">
            <a:alphaModFix/>
          </a:blip>
          <a:stretch>
            <a:fillRect/>
          </a:stretch>
        </p:blipFill>
        <p:spPr>
          <a:xfrm>
            <a:off x="13775" y="4529575"/>
            <a:ext cx="660075" cy="645925"/>
          </a:xfrm>
          <a:prstGeom prst="rect">
            <a:avLst/>
          </a:prstGeom>
          <a:noFill/>
          <a:ln>
            <a:noFill/>
          </a:ln>
        </p:spPr>
      </p:pic>
      <p:sp>
        <p:nvSpPr>
          <p:cNvPr id="571" name="Google Shape;571;p81"/>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9" name="Shape 219"/>
        <p:cNvGrpSpPr/>
        <p:nvPr/>
      </p:nvGrpSpPr>
      <p:grpSpPr>
        <a:xfrm>
          <a:off x="0" y="0"/>
          <a:ext cx="0" cy="0"/>
          <a:chOff x="0" y="0"/>
          <a:chExt cx="0" cy="0"/>
        </a:xfrm>
      </p:grpSpPr>
      <p:sp>
        <p:nvSpPr>
          <p:cNvPr id="220" name="Google Shape;220;p52"/>
          <p:cNvSpPr/>
          <p:nvPr/>
        </p:nvSpPr>
        <p:spPr>
          <a:xfrm>
            <a:off x="358225" y="359414"/>
            <a:ext cx="8423717" cy="371758"/>
          </a:xfrm>
          <a:prstGeom prst="rect">
            <a:avLst/>
          </a:prstGeom>
          <a:noFill/>
          <a:ln>
            <a:noFill/>
          </a:ln>
        </p:spPr>
        <p:txBody>
          <a:bodyPr anchorCtr="0" anchor="t" bIns="39425" lIns="78900" spcFirstLastPara="1" rIns="78900" wrap="square" tIns="39425">
            <a:noAutofit/>
          </a:bodyPr>
          <a:lstStyle/>
          <a:p>
            <a:pPr indent="0" lvl="0" marL="0" marR="0" rtl="0" algn="ctr">
              <a:lnSpc>
                <a:spcPct val="100000"/>
              </a:lnSpc>
              <a:spcBef>
                <a:spcPts val="0"/>
              </a:spcBef>
              <a:spcAft>
                <a:spcPts val="0"/>
              </a:spcAft>
              <a:buClr>
                <a:srgbClr val="262626"/>
              </a:buClr>
              <a:buSzPts val="2200"/>
              <a:buFont typeface="Arial"/>
              <a:buNone/>
            </a:pPr>
            <a:r>
              <a:rPr b="1" i="0" lang="en" sz="2200" u="none" cap="none" strike="noStrike">
                <a:solidFill>
                  <a:srgbClr val="FFFFFF"/>
                </a:solidFill>
                <a:latin typeface="Lexend"/>
                <a:ea typeface="Lexend"/>
                <a:cs typeface="Lexend"/>
                <a:sym typeface="Lexend"/>
              </a:rPr>
              <a:t>THE FARM 51 – </a:t>
            </a:r>
            <a:r>
              <a:rPr i="0" lang="en" sz="2200" u="none" cap="none" strike="noStrike">
                <a:solidFill>
                  <a:srgbClr val="FFFFFF"/>
                </a:solidFill>
                <a:latin typeface="Lexend"/>
                <a:ea typeface="Lexend"/>
                <a:cs typeface="Lexend"/>
                <a:sym typeface="Lexend"/>
              </a:rPr>
              <a:t>FAKTY</a:t>
            </a:r>
            <a:endParaRPr>
              <a:solidFill>
                <a:srgbClr val="FFFFFF"/>
              </a:solidFill>
              <a:latin typeface="Lexend"/>
              <a:ea typeface="Lexend"/>
              <a:cs typeface="Lexend"/>
              <a:sym typeface="Lexend"/>
            </a:endParaRPr>
          </a:p>
        </p:txBody>
      </p:sp>
      <p:grpSp>
        <p:nvGrpSpPr>
          <p:cNvPr id="221" name="Google Shape;221;p52"/>
          <p:cNvGrpSpPr/>
          <p:nvPr/>
        </p:nvGrpSpPr>
        <p:grpSpPr>
          <a:xfrm>
            <a:off x="4801167" y="2209113"/>
            <a:ext cx="3678235" cy="754200"/>
            <a:chOff x="4648767" y="2209113"/>
            <a:chExt cx="3678235" cy="754200"/>
          </a:xfrm>
        </p:grpSpPr>
        <p:sp>
          <p:nvSpPr>
            <p:cNvPr id="222" name="Google Shape;222;p52"/>
            <p:cNvSpPr/>
            <p:nvPr/>
          </p:nvSpPr>
          <p:spPr>
            <a:xfrm>
              <a:off x="5303002" y="2209113"/>
              <a:ext cx="3024000" cy="754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0" lang="en" sz="1500" u="none" cap="none" strike="noStrike">
                  <a:solidFill>
                    <a:srgbClr val="FFFFFF"/>
                  </a:solidFill>
                  <a:latin typeface="Lexend ExtraBold"/>
                  <a:ea typeface="Lexend ExtraBold"/>
                  <a:cs typeface="Lexend ExtraBold"/>
                  <a:sym typeface="Lexend ExtraBold"/>
                </a:rPr>
                <a:t>DOŚWIADCZENIE</a:t>
              </a:r>
              <a:endParaRPr sz="1500">
                <a:solidFill>
                  <a:srgbClr val="FFFFFF"/>
                </a:solidFill>
                <a:latin typeface="Lexend ExtraBold"/>
                <a:ea typeface="Lexend ExtraBold"/>
                <a:cs typeface="Lexend ExtraBold"/>
                <a:sym typeface="Lexend ExtraBold"/>
              </a:endParaRPr>
            </a:p>
            <a:p>
              <a:pPr indent="0" lvl="0" marL="0" marR="0" rtl="0" algn="l">
                <a:spcBef>
                  <a:spcPts val="0"/>
                </a:spcBef>
                <a:spcAft>
                  <a:spcPts val="0"/>
                </a:spcAft>
                <a:buNone/>
              </a:pPr>
              <a:r>
                <a:rPr i="0" lang="en" sz="1300" u="none" cap="none" strike="noStrike">
                  <a:solidFill>
                    <a:srgbClr val="FFFFFF"/>
                  </a:solidFill>
                  <a:latin typeface="Lexend"/>
                  <a:ea typeface="Lexend"/>
                  <a:cs typeface="Lexend"/>
                  <a:sym typeface="Lexend"/>
                </a:rPr>
                <a:t>Kilkanaście ukończonych gier, aplikacji VR i projektów </a:t>
              </a:r>
              <a:r>
                <a:rPr lang="en" sz="1300">
                  <a:solidFill>
                    <a:srgbClr val="FFFFFF"/>
                  </a:solidFill>
                  <a:latin typeface="Lexend"/>
                  <a:ea typeface="Lexend"/>
                  <a:cs typeface="Lexend"/>
                  <a:sym typeface="Lexend"/>
                </a:rPr>
                <a:t>serious application</a:t>
              </a:r>
              <a:endParaRPr sz="900">
                <a:solidFill>
                  <a:srgbClr val="FFFFFF"/>
                </a:solidFill>
                <a:latin typeface="Lexend"/>
                <a:ea typeface="Lexend"/>
                <a:cs typeface="Lexend"/>
                <a:sym typeface="Lexend"/>
              </a:endParaRPr>
            </a:p>
          </p:txBody>
        </p:sp>
        <p:pic>
          <p:nvPicPr>
            <p:cNvPr id="223" name="Google Shape;223;p52"/>
            <p:cNvPicPr preferRelativeResize="0"/>
            <p:nvPr/>
          </p:nvPicPr>
          <p:blipFill rotWithShape="1">
            <a:blip r:embed="rId4">
              <a:alphaModFix/>
            </a:blip>
            <a:srcRect b="0" l="0" r="0" t="0"/>
            <a:stretch/>
          </p:blipFill>
          <p:spPr>
            <a:xfrm>
              <a:off x="4648767" y="2285767"/>
              <a:ext cx="610465" cy="610465"/>
            </a:xfrm>
            <a:prstGeom prst="rect">
              <a:avLst/>
            </a:prstGeom>
            <a:noFill/>
            <a:ln>
              <a:noFill/>
            </a:ln>
          </p:spPr>
        </p:pic>
      </p:grpSp>
      <p:sp>
        <p:nvSpPr>
          <p:cNvPr id="224" name="Google Shape;224;p52"/>
          <p:cNvSpPr/>
          <p:nvPr/>
        </p:nvSpPr>
        <p:spPr>
          <a:xfrm rot="-5400000">
            <a:off x="7400527" y="2600783"/>
            <a:ext cx="3170946" cy="147689"/>
          </a:xfrm>
          <a:prstGeom prst="rect">
            <a:avLst/>
          </a:prstGeom>
          <a:noFill/>
          <a:ln>
            <a:noFill/>
          </a:ln>
        </p:spPr>
        <p:txBody>
          <a:bodyPr anchorCtr="0" anchor="t" bIns="39425" lIns="78900" spcFirstLastPara="1" rIns="78900" wrap="square" tIns="39425">
            <a:noAutofit/>
          </a:bodyPr>
          <a:lstStyle/>
          <a:p>
            <a:pPr indent="0" lvl="0" marL="0" marR="0" rtl="0" algn="ctr">
              <a:spcBef>
                <a:spcPts val="0"/>
              </a:spcBef>
              <a:spcAft>
                <a:spcPts val="0"/>
              </a:spcAft>
              <a:buNone/>
            </a:pPr>
            <a:r>
              <a:rPr b="0" i="0" lang="en" sz="700" u="none" cap="none" strike="noStrike">
                <a:solidFill>
                  <a:srgbClr val="7F7F7F"/>
                </a:solidFill>
                <a:latin typeface="Alegreya Sans"/>
                <a:ea typeface="Alegreya Sans"/>
                <a:cs typeface="Alegreya Sans"/>
                <a:sym typeface="Alegreya Sans"/>
              </a:rPr>
              <a:t>Źródło grafik: www.flaticon.com</a:t>
            </a:r>
            <a:endParaRPr b="0" i="0" sz="700" u="none" cap="none" strike="noStrike">
              <a:solidFill>
                <a:srgbClr val="7F7F7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Calibri"/>
              <a:buNone/>
            </a:pPr>
            <a:r>
              <a:t/>
            </a:r>
            <a:endParaRPr b="0" i="0" sz="800" u="none" cap="none" strike="noStrike">
              <a:solidFill>
                <a:srgbClr val="7F7F7F"/>
              </a:solidFill>
              <a:latin typeface="Arial"/>
              <a:ea typeface="Arial"/>
              <a:cs typeface="Arial"/>
              <a:sym typeface="Arial"/>
            </a:endParaRPr>
          </a:p>
        </p:txBody>
      </p:sp>
      <p:grpSp>
        <p:nvGrpSpPr>
          <p:cNvPr id="225" name="Google Shape;225;p52"/>
          <p:cNvGrpSpPr/>
          <p:nvPr/>
        </p:nvGrpSpPr>
        <p:grpSpPr>
          <a:xfrm>
            <a:off x="461050" y="2209804"/>
            <a:ext cx="3469772" cy="769500"/>
            <a:chOff x="537250" y="2286004"/>
            <a:chExt cx="3469772" cy="769500"/>
          </a:xfrm>
        </p:grpSpPr>
        <p:sp>
          <p:nvSpPr>
            <p:cNvPr id="226" name="Google Shape;226;p52"/>
            <p:cNvSpPr/>
            <p:nvPr/>
          </p:nvSpPr>
          <p:spPr>
            <a:xfrm>
              <a:off x="1193322" y="2286004"/>
              <a:ext cx="2813700" cy="769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0" lang="en" sz="1300" u="none" cap="none" strike="noStrike">
                  <a:solidFill>
                    <a:srgbClr val="FFFFFF"/>
                  </a:solidFill>
                  <a:latin typeface="Lexend ExtraBold"/>
                  <a:ea typeface="Lexend ExtraBold"/>
                  <a:cs typeface="Lexend ExtraBold"/>
                  <a:sym typeface="Lexend ExtraBold"/>
                </a:rPr>
                <a:t>ZESPÓŁ</a:t>
              </a:r>
              <a:endParaRPr sz="1200">
                <a:solidFill>
                  <a:srgbClr val="FFFFFF"/>
                </a:solidFill>
                <a:latin typeface="Lexend ExtraBold"/>
                <a:ea typeface="Lexend ExtraBold"/>
                <a:cs typeface="Lexend ExtraBold"/>
                <a:sym typeface="Lexend ExtraBold"/>
              </a:endParaRPr>
            </a:p>
            <a:p>
              <a:pPr indent="0" lvl="0" marL="0" marR="0" rtl="0" algn="l">
                <a:spcBef>
                  <a:spcPts val="0"/>
                </a:spcBef>
                <a:spcAft>
                  <a:spcPts val="0"/>
                </a:spcAft>
                <a:buNone/>
              </a:pPr>
              <a:r>
                <a:rPr i="0" lang="en" sz="1200" u="none" cap="none" strike="noStrike">
                  <a:solidFill>
                    <a:srgbClr val="FFFFFF"/>
                  </a:solidFill>
                  <a:latin typeface="Lexend"/>
                  <a:ea typeface="Lexend"/>
                  <a:cs typeface="Lexend"/>
                  <a:sym typeface="Lexend"/>
                </a:rPr>
                <a:t>Zespół The Farm 51 to ponad 100 osób w siedzibie firmy w Gliwicach oraz</a:t>
              </a:r>
              <a:r>
                <a:rPr lang="en" sz="1200">
                  <a:solidFill>
                    <a:srgbClr val="FFFFFF"/>
                  </a:solidFill>
                  <a:latin typeface="Lexend"/>
                  <a:ea typeface="Lexend"/>
                  <a:cs typeface="Lexend"/>
                  <a:sym typeface="Lexend"/>
                </a:rPr>
                <a:t> pracujących zdalnie</a:t>
              </a:r>
              <a:endParaRPr sz="1200">
                <a:solidFill>
                  <a:srgbClr val="FFFFFF"/>
                </a:solidFill>
                <a:latin typeface="Lexend"/>
                <a:ea typeface="Lexend"/>
                <a:cs typeface="Lexend"/>
                <a:sym typeface="Lexend"/>
              </a:endParaRPr>
            </a:p>
          </p:txBody>
        </p:sp>
        <p:pic>
          <p:nvPicPr>
            <p:cNvPr id="227" name="Google Shape;227;p52"/>
            <p:cNvPicPr preferRelativeResize="0"/>
            <p:nvPr/>
          </p:nvPicPr>
          <p:blipFill rotWithShape="1">
            <a:blip r:embed="rId5">
              <a:alphaModFix/>
            </a:blip>
            <a:srcRect b="0" l="0" r="0" t="0"/>
            <a:stretch/>
          </p:blipFill>
          <p:spPr>
            <a:xfrm>
              <a:off x="537250" y="2458020"/>
              <a:ext cx="551613" cy="551613"/>
            </a:xfrm>
            <a:prstGeom prst="rect">
              <a:avLst/>
            </a:prstGeom>
            <a:noFill/>
            <a:ln>
              <a:noFill/>
            </a:ln>
          </p:spPr>
        </p:pic>
      </p:grpSp>
      <p:grpSp>
        <p:nvGrpSpPr>
          <p:cNvPr id="228" name="Google Shape;228;p52"/>
          <p:cNvGrpSpPr/>
          <p:nvPr/>
        </p:nvGrpSpPr>
        <p:grpSpPr>
          <a:xfrm>
            <a:off x="4801184" y="3532923"/>
            <a:ext cx="3950743" cy="754200"/>
            <a:chOff x="4648784" y="2999523"/>
            <a:chExt cx="3950743" cy="754200"/>
          </a:xfrm>
        </p:grpSpPr>
        <p:sp>
          <p:nvSpPr>
            <p:cNvPr id="229" name="Google Shape;229;p52"/>
            <p:cNvSpPr/>
            <p:nvPr/>
          </p:nvSpPr>
          <p:spPr>
            <a:xfrm>
              <a:off x="5301927" y="2999523"/>
              <a:ext cx="3297600" cy="754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500">
                  <a:solidFill>
                    <a:srgbClr val="FFFFFF"/>
                  </a:solidFill>
                  <a:latin typeface="Lexend ExtraBold"/>
                  <a:ea typeface="Lexend ExtraBold"/>
                  <a:cs typeface="Lexend ExtraBold"/>
                  <a:sym typeface="Lexend ExtraBold"/>
                </a:rPr>
                <a:t>RESEARCH &amp; DEVELOPMENT </a:t>
              </a:r>
              <a:endParaRPr sz="1500">
                <a:solidFill>
                  <a:srgbClr val="FFFFFF"/>
                </a:solidFill>
                <a:latin typeface="Lexend ExtraBold"/>
                <a:ea typeface="Lexend ExtraBold"/>
                <a:cs typeface="Lexend ExtraBold"/>
                <a:sym typeface="Lexend ExtraBold"/>
              </a:endParaRPr>
            </a:p>
            <a:p>
              <a:pPr indent="0" lvl="0" marL="0" marR="0" rtl="0" algn="l">
                <a:spcBef>
                  <a:spcPts val="0"/>
                </a:spcBef>
                <a:spcAft>
                  <a:spcPts val="0"/>
                </a:spcAft>
                <a:buNone/>
              </a:pPr>
              <a:r>
                <a:rPr i="0" lang="en" sz="1300" u="none" cap="none" strike="noStrike">
                  <a:solidFill>
                    <a:srgbClr val="FFFFFF"/>
                  </a:solidFill>
                  <a:latin typeface="Lexend"/>
                  <a:ea typeface="Lexend"/>
                  <a:cs typeface="Lexend"/>
                  <a:sym typeface="Lexend"/>
                </a:rPr>
                <a:t>Szeroko zakrojona współpraca z placówkami naukowymi, edukacyjnymi i wojskowymi</a:t>
              </a:r>
              <a:endParaRPr sz="1300">
                <a:solidFill>
                  <a:srgbClr val="FFFFFF"/>
                </a:solidFill>
                <a:latin typeface="Lexend"/>
                <a:ea typeface="Lexend"/>
                <a:cs typeface="Lexend"/>
                <a:sym typeface="Lexend"/>
              </a:endParaRPr>
            </a:p>
          </p:txBody>
        </p:sp>
        <p:pic>
          <p:nvPicPr>
            <p:cNvPr id="230" name="Google Shape;230;p52"/>
            <p:cNvPicPr preferRelativeResize="0"/>
            <p:nvPr/>
          </p:nvPicPr>
          <p:blipFill rotWithShape="1">
            <a:blip r:embed="rId6">
              <a:alphaModFix/>
            </a:blip>
            <a:srcRect b="0" l="0" r="0" t="0"/>
            <a:stretch/>
          </p:blipFill>
          <p:spPr>
            <a:xfrm>
              <a:off x="4648784" y="3042969"/>
              <a:ext cx="609374" cy="609374"/>
            </a:xfrm>
            <a:prstGeom prst="rect">
              <a:avLst/>
            </a:prstGeom>
            <a:noFill/>
            <a:ln>
              <a:noFill/>
            </a:ln>
          </p:spPr>
        </p:pic>
      </p:grpSp>
      <p:grpSp>
        <p:nvGrpSpPr>
          <p:cNvPr id="231" name="Google Shape;231;p52"/>
          <p:cNvGrpSpPr/>
          <p:nvPr/>
        </p:nvGrpSpPr>
        <p:grpSpPr>
          <a:xfrm>
            <a:off x="443721" y="3506019"/>
            <a:ext cx="4292301" cy="969600"/>
            <a:chOff x="519921" y="3658419"/>
            <a:chExt cx="4292301" cy="969600"/>
          </a:xfrm>
        </p:grpSpPr>
        <p:sp>
          <p:nvSpPr>
            <p:cNvPr id="232" name="Google Shape;232;p52"/>
            <p:cNvSpPr/>
            <p:nvPr/>
          </p:nvSpPr>
          <p:spPr>
            <a:xfrm>
              <a:off x="1193322" y="3658419"/>
              <a:ext cx="3618900" cy="969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500">
                  <a:solidFill>
                    <a:srgbClr val="FFFFFF"/>
                  </a:solidFill>
                  <a:latin typeface="Lexend ExtraBold"/>
                  <a:ea typeface="Lexend ExtraBold"/>
                  <a:cs typeface="Lexend ExtraBold"/>
                  <a:sym typeface="Lexend ExtraBold"/>
                </a:rPr>
                <a:t>WIRTUALNA RZECZYWISTOŚĆ</a:t>
              </a:r>
              <a:endParaRPr sz="1500">
                <a:solidFill>
                  <a:srgbClr val="FFFFFF"/>
                </a:solidFill>
                <a:latin typeface="Lexend ExtraBold"/>
                <a:ea typeface="Lexend ExtraBold"/>
                <a:cs typeface="Lexend ExtraBold"/>
                <a:sym typeface="Lexend ExtraBold"/>
              </a:endParaRPr>
            </a:p>
            <a:p>
              <a:pPr indent="0" lvl="0" marL="0" marR="0" rtl="0" algn="l">
                <a:spcBef>
                  <a:spcPts val="0"/>
                </a:spcBef>
                <a:spcAft>
                  <a:spcPts val="0"/>
                </a:spcAft>
                <a:buNone/>
              </a:pPr>
              <a:r>
                <a:rPr i="0" lang="en" sz="1300" u="none" cap="none" strike="noStrike">
                  <a:solidFill>
                    <a:srgbClr val="FFFFFF"/>
                  </a:solidFill>
                  <a:latin typeface="Lexend"/>
                  <a:ea typeface="Lexend"/>
                  <a:cs typeface="Lexend"/>
                  <a:sym typeface="Lexend"/>
                </a:rPr>
                <a:t>Pionierskie projekty na rynku VR. </a:t>
              </a:r>
              <a:r>
                <a:rPr lang="en" sz="1300">
                  <a:solidFill>
                    <a:srgbClr val="FFFFFF"/>
                  </a:solidFill>
                  <a:latin typeface="Lexend"/>
                  <a:ea typeface="Lexend"/>
                  <a:cs typeface="Lexend"/>
                  <a:sym typeface="Lexend"/>
                </a:rPr>
                <a:t>Stworzyliśmy </a:t>
              </a:r>
              <a:r>
                <a:rPr i="0" lang="en" sz="1300" u="none" cap="none" strike="noStrike">
                  <a:solidFill>
                    <a:srgbClr val="FFFFFF"/>
                  </a:solidFill>
                  <a:latin typeface="Lexend"/>
                  <a:ea typeface="Lexend"/>
                  <a:cs typeface="Lexend"/>
                  <a:sym typeface="Lexend"/>
                </a:rPr>
                <a:t>aplikacje VR na Oculus Rift, HTC Vive, PlayStation VR, Samsung Gear VR itp.</a:t>
              </a:r>
              <a:endParaRPr sz="1300">
                <a:solidFill>
                  <a:srgbClr val="FFFFFF"/>
                </a:solidFill>
                <a:latin typeface="Lexend"/>
                <a:ea typeface="Lexend"/>
                <a:cs typeface="Lexend"/>
                <a:sym typeface="Lexend"/>
              </a:endParaRPr>
            </a:p>
          </p:txBody>
        </p:sp>
        <p:pic>
          <p:nvPicPr>
            <p:cNvPr id="233" name="Google Shape;233;p52"/>
            <p:cNvPicPr preferRelativeResize="0"/>
            <p:nvPr/>
          </p:nvPicPr>
          <p:blipFill rotWithShape="1">
            <a:blip r:embed="rId7">
              <a:alphaModFix/>
            </a:blip>
            <a:srcRect b="0" l="0" r="0" t="0"/>
            <a:stretch/>
          </p:blipFill>
          <p:spPr>
            <a:xfrm>
              <a:off x="519921" y="3828779"/>
              <a:ext cx="568914" cy="568914"/>
            </a:xfrm>
            <a:prstGeom prst="rect">
              <a:avLst/>
            </a:prstGeom>
            <a:noFill/>
            <a:ln>
              <a:noFill/>
            </a:ln>
          </p:spPr>
        </p:pic>
      </p:grpSp>
      <p:pic>
        <p:nvPicPr>
          <p:cNvPr id="234" name="Google Shape;234;p52"/>
          <p:cNvPicPr preferRelativeResize="0"/>
          <p:nvPr/>
        </p:nvPicPr>
        <p:blipFill>
          <a:blip r:embed="rId8">
            <a:alphaModFix/>
          </a:blip>
          <a:stretch>
            <a:fillRect/>
          </a:stretch>
        </p:blipFill>
        <p:spPr>
          <a:xfrm>
            <a:off x="13775" y="4529575"/>
            <a:ext cx="660075" cy="645925"/>
          </a:xfrm>
          <a:prstGeom prst="rect">
            <a:avLst/>
          </a:prstGeom>
          <a:noFill/>
          <a:ln>
            <a:noFill/>
          </a:ln>
        </p:spPr>
      </p:pic>
      <p:sp>
        <p:nvSpPr>
          <p:cNvPr id="235" name="Google Shape;235;p52"/>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grpSp>
        <p:nvGrpSpPr>
          <p:cNvPr id="236" name="Google Shape;236;p52"/>
          <p:cNvGrpSpPr/>
          <p:nvPr/>
        </p:nvGrpSpPr>
        <p:grpSpPr>
          <a:xfrm>
            <a:off x="358785" y="861100"/>
            <a:ext cx="3933840" cy="1096200"/>
            <a:chOff x="434985" y="861100"/>
            <a:chExt cx="3933840" cy="1096200"/>
          </a:xfrm>
        </p:grpSpPr>
        <p:sp>
          <p:nvSpPr>
            <p:cNvPr id="237" name="Google Shape;237;p52"/>
            <p:cNvSpPr txBox="1"/>
            <p:nvPr/>
          </p:nvSpPr>
          <p:spPr>
            <a:xfrm>
              <a:off x="434985" y="1255420"/>
              <a:ext cx="660000" cy="5079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chemeClr val="lt1"/>
                  </a:solidFill>
                </a:rPr>
                <a:t>18+</a:t>
              </a:r>
              <a:endParaRPr b="1" sz="2100">
                <a:solidFill>
                  <a:schemeClr val="lt1"/>
                </a:solidFill>
              </a:endParaRPr>
            </a:p>
          </p:txBody>
        </p:sp>
        <p:sp>
          <p:nvSpPr>
            <p:cNvPr id="238" name="Google Shape;238;p52"/>
            <p:cNvSpPr/>
            <p:nvPr/>
          </p:nvSpPr>
          <p:spPr>
            <a:xfrm>
              <a:off x="1193325" y="861100"/>
              <a:ext cx="3175500" cy="1096200"/>
            </a:xfrm>
            <a:prstGeom prst="rect">
              <a:avLst/>
            </a:prstGeom>
            <a:noFill/>
            <a:ln>
              <a:noFill/>
            </a:ln>
          </p:spPr>
          <p:txBody>
            <a:bodyPr anchorCtr="0" anchor="t" bIns="39425" lIns="78900" spcFirstLastPara="1" rIns="78900" wrap="square" tIns="39425">
              <a:noAutofit/>
            </a:bodyPr>
            <a:lstStyle/>
            <a:p>
              <a:pPr indent="0" lvl="0" marL="0" marR="0" rtl="0" algn="l">
                <a:lnSpc>
                  <a:spcPct val="100000"/>
                </a:lnSpc>
                <a:spcBef>
                  <a:spcPts val="0"/>
                </a:spcBef>
                <a:spcAft>
                  <a:spcPts val="0"/>
                </a:spcAft>
                <a:buClr>
                  <a:srgbClr val="000000"/>
                </a:buClr>
                <a:buSzPts val="1600"/>
                <a:buFont typeface="Calibri"/>
                <a:buNone/>
              </a:pPr>
              <a:r>
                <a:t/>
              </a:r>
              <a:endParaRPr i="0" sz="1500" u="none" cap="none" strike="noStrike">
                <a:solidFill>
                  <a:srgbClr val="FFFFFF"/>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1500"/>
                <a:buFont typeface="Arial"/>
                <a:buNone/>
              </a:pPr>
              <a:r>
                <a:rPr lang="en" sz="1500">
                  <a:solidFill>
                    <a:srgbClr val="FFFFFF"/>
                  </a:solidFill>
                  <a:latin typeface="Lexend ExtraBold"/>
                  <a:ea typeface="Lexend ExtraBold"/>
                  <a:cs typeface="Lexend ExtraBold"/>
                  <a:sym typeface="Lexend ExtraBold"/>
                </a:rPr>
                <a:t>PONAD 18 LAT NA RYNKU</a:t>
              </a:r>
              <a:endParaRPr sz="1500">
                <a:solidFill>
                  <a:srgbClr val="FFFFFF"/>
                </a:solidFill>
                <a:latin typeface="Lexend ExtraBold"/>
                <a:ea typeface="Lexend ExtraBold"/>
                <a:cs typeface="Lexend ExtraBold"/>
                <a:sym typeface="Lexend ExtraBold"/>
              </a:endParaRPr>
            </a:p>
            <a:p>
              <a:pPr indent="0" lvl="0" marL="0" marR="0" rtl="0" algn="l">
                <a:lnSpc>
                  <a:spcPct val="100000"/>
                </a:lnSpc>
                <a:spcBef>
                  <a:spcPts val="0"/>
                </a:spcBef>
                <a:spcAft>
                  <a:spcPts val="0"/>
                </a:spcAft>
                <a:buClr>
                  <a:srgbClr val="000000"/>
                </a:buClr>
                <a:buSzPts val="1400"/>
                <a:buFont typeface="Alegreya Sans"/>
                <a:buNone/>
              </a:pPr>
              <a:r>
                <a:rPr i="0" lang="en" sz="1300" u="none" cap="none" strike="noStrike">
                  <a:solidFill>
                    <a:srgbClr val="FFFFFF"/>
                  </a:solidFill>
                  <a:latin typeface="Lexend"/>
                  <a:ea typeface="Lexend"/>
                  <a:cs typeface="Lexend"/>
                  <a:sym typeface="Lexend"/>
                </a:rPr>
                <a:t>Firma założona w 2005 roku przez trzech weteranów branży gier  </a:t>
              </a:r>
              <a:endParaRPr sz="1300">
                <a:solidFill>
                  <a:srgbClr val="FFFFFF"/>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1000"/>
                <a:buFont typeface="Calibri"/>
                <a:buNone/>
              </a:pPr>
              <a:r>
                <a:t/>
              </a:r>
              <a:endParaRPr i="0" sz="900" u="none" cap="none" strike="noStrike">
                <a:solidFill>
                  <a:srgbClr val="FFFFFF"/>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1000"/>
                <a:buFont typeface="Calibri"/>
                <a:buNone/>
              </a:pPr>
              <a:r>
                <a:t/>
              </a:r>
              <a:endParaRPr i="0" sz="900" u="none" cap="none" strike="noStrike">
                <a:solidFill>
                  <a:srgbClr val="FFFFFF"/>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1000"/>
                <a:buFont typeface="Calibri"/>
                <a:buNone/>
              </a:pPr>
              <a:r>
                <a:t/>
              </a:r>
              <a:endParaRPr sz="900" u="none" cap="none" strike="noStrike">
                <a:solidFill>
                  <a:srgbClr val="FFFFFF"/>
                </a:solidFill>
                <a:latin typeface="Lexend"/>
                <a:ea typeface="Lexend"/>
                <a:cs typeface="Lexend"/>
                <a:sym typeface="Lexend"/>
              </a:endParaRPr>
            </a:p>
            <a:p>
              <a:pPr indent="0" lvl="0" marL="0" marR="0" rtl="0" algn="just">
                <a:lnSpc>
                  <a:spcPct val="100000"/>
                </a:lnSpc>
                <a:spcBef>
                  <a:spcPts val="0"/>
                </a:spcBef>
                <a:spcAft>
                  <a:spcPts val="0"/>
                </a:spcAft>
                <a:buClr>
                  <a:srgbClr val="000000"/>
                </a:buClr>
                <a:buSzPts val="1600"/>
                <a:buFont typeface="Calibri"/>
                <a:buNone/>
              </a:pPr>
              <a:r>
                <a:t/>
              </a:r>
              <a:endParaRPr i="0" sz="1500" u="none" cap="none" strike="noStrike">
                <a:solidFill>
                  <a:srgbClr val="FFFFFF"/>
                </a:solidFill>
                <a:latin typeface="Lexend"/>
                <a:ea typeface="Lexend"/>
                <a:cs typeface="Lexend"/>
                <a:sym typeface="Lexend"/>
              </a:endParaRPr>
            </a:p>
          </p:txBody>
        </p:sp>
      </p:grpSp>
      <p:grpSp>
        <p:nvGrpSpPr>
          <p:cNvPr id="239" name="Google Shape;239;p52"/>
          <p:cNvGrpSpPr/>
          <p:nvPr/>
        </p:nvGrpSpPr>
        <p:grpSpPr>
          <a:xfrm>
            <a:off x="4897675" y="861100"/>
            <a:ext cx="3718550" cy="1096200"/>
            <a:chOff x="4745275" y="861100"/>
            <a:chExt cx="3718550" cy="1096200"/>
          </a:xfrm>
        </p:grpSpPr>
        <p:sp>
          <p:nvSpPr>
            <p:cNvPr id="240" name="Google Shape;240;p52"/>
            <p:cNvSpPr/>
            <p:nvPr/>
          </p:nvSpPr>
          <p:spPr>
            <a:xfrm>
              <a:off x="5308125" y="861100"/>
              <a:ext cx="3155700" cy="1096200"/>
            </a:xfrm>
            <a:prstGeom prst="rect">
              <a:avLst/>
            </a:prstGeom>
            <a:noFill/>
            <a:ln>
              <a:noFill/>
            </a:ln>
          </p:spPr>
          <p:txBody>
            <a:bodyPr anchorCtr="0" anchor="t" bIns="39425" lIns="78900" spcFirstLastPara="1" rIns="78900" wrap="square" tIns="39425">
              <a:noAutofit/>
            </a:bodyPr>
            <a:lstStyle/>
            <a:p>
              <a:pPr indent="0" lvl="0" marL="0" marR="0" rtl="0" algn="l">
                <a:lnSpc>
                  <a:spcPct val="100000"/>
                </a:lnSpc>
                <a:spcBef>
                  <a:spcPts val="0"/>
                </a:spcBef>
                <a:spcAft>
                  <a:spcPts val="0"/>
                </a:spcAft>
                <a:buClr>
                  <a:srgbClr val="000000"/>
                </a:buClr>
                <a:buSzPts val="1600"/>
                <a:buFont typeface="Calibri"/>
                <a:buNone/>
              </a:pPr>
              <a:r>
                <a:t/>
              </a:r>
              <a:endParaRPr i="0" sz="1500" u="none" cap="none" strike="noStrike">
                <a:solidFill>
                  <a:srgbClr val="FFFFFF"/>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1500"/>
                <a:buFont typeface="Arial"/>
                <a:buNone/>
              </a:pPr>
              <a:r>
                <a:rPr lang="en" sz="1500">
                  <a:solidFill>
                    <a:srgbClr val="FFFFFF"/>
                  </a:solidFill>
                  <a:latin typeface="Lexend ExtraBold"/>
                  <a:ea typeface="Lexend ExtraBold"/>
                  <a:cs typeface="Lexend ExtraBold"/>
                  <a:sym typeface="Lexend ExtraBold"/>
                </a:rPr>
                <a:t>DEWELOPER I WYDAWCA</a:t>
              </a:r>
              <a:endParaRPr sz="1500">
                <a:solidFill>
                  <a:srgbClr val="FFFFFF"/>
                </a:solidFill>
                <a:latin typeface="Lexend ExtraBold"/>
                <a:ea typeface="Lexend ExtraBold"/>
                <a:cs typeface="Lexend ExtraBold"/>
                <a:sym typeface="Lexend ExtraBold"/>
              </a:endParaRPr>
            </a:p>
            <a:p>
              <a:pPr indent="0" lvl="0" marL="0" marR="0" rtl="0" algn="l">
                <a:lnSpc>
                  <a:spcPct val="100000"/>
                </a:lnSpc>
                <a:spcBef>
                  <a:spcPts val="0"/>
                </a:spcBef>
                <a:spcAft>
                  <a:spcPts val="0"/>
                </a:spcAft>
                <a:buClr>
                  <a:srgbClr val="000000"/>
                </a:buClr>
                <a:buSzPts val="1400"/>
                <a:buFont typeface="Alegreya Sans"/>
                <a:buNone/>
              </a:pPr>
              <a:r>
                <a:rPr lang="en" sz="1300">
                  <a:solidFill>
                    <a:srgbClr val="FFFFFF"/>
                  </a:solidFill>
                  <a:latin typeface="Lexend"/>
                  <a:ea typeface="Lexend"/>
                  <a:cs typeface="Lexend"/>
                  <a:sym typeface="Lexend"/>
                </a:rPr>
                <a:t>Zawsze chcieliśmy tworzyć unikatowe gry, a od 2016 rozwijamy działalność self-publishing</a:t>
              </a:r>
              <a:endParaRPr sz="1300">
                <a:solidFill>
                  <a:srgbClr val="FFFFFF"/>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1000"/>
                <a:buFont typeface="Calibri"/>
                <a:buNone/>
              </a:pPr>
              <a:r>
                <a:t/>
              </a:r>
              <a:endParaRPr i="0" sz="900" u="none" cap="none" strike="noStrike">
                <a:solidFill>
                  <a:srgbClr val="FFFFFF"/>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1000"/>
                <a:buFont typeface="Calibri"/>
                <a:buNone/>
              </a:pPr>
              <a:r>
                <a:t/>
              </a:r>
              <a:endParaRPr i="0" sz="900" u="none" cap="none" strike="noStrike">
                <a:solidFill>
                  <a:srgbClr val="FFFFFF"/>
                </a:solidFill>
                <a:latin typeface="Lexend"/>
                <a:ea typeface="Lexend"/>
                <a:cs typeface="Lexend"/>
                <a:sym typeface="Lexend"/>
              </a:endParaRPr>
            </a:p>
            <a:p>
              <a:pPr indent="0" lvl="0" marL="0" marR="0" rtl="0" algn="l">
                <a:lnSpc>
                  <a:spcPct val="100000"/>
                </a:lnSpc>
                <a:spcBef>
                  <a:spcPts val="0"/>
                </a:spcBef>
                <a:spcAft>
                  <a:spcPts val="0"/>
                </a:spcAft>
                <a:buClr>
                  <a:srgbClr val="000000"/>
                </a:buClr>
                <a:buSzPts val="1000"/>
                <a:buFont typeface="Calibri"/>
                <a:buNone/>
              </a:pPr>
              <a:r>
                <a:t/>
              </a:r>
              <a:endParaRPr sz="900" u="none" cap="none" strike="noStrike">
                <a:solidFill>
                  <a:srgbClr val="FFFFFF"/>
                </a:solidFill>
                <a:latin typeface="Lexend"/>
                <a:ea typeface="Lexend"/>
                <a:cs typeface="Lexend"/>
                <a:sym typeface="Lexend"/>
              </a:endParaRPr>
            </a:p>
            <a:p>
              <a:pPr indent="0" lvl="0" marL="0" marR="0" rtl="0" algn="just">
                <a:lnSpc>
                  <a:spcPct val="100000"/>
                </a:lnSpc>
                <a:spcBef>
                  <a:spcPts val="0"/>
                </a:spcBef>
                <a:spcAft>
                  <a:spcPts val="0"/>
                </a:spcAft>
                <a:buClr>
                  <a:srgbClr val="000000"/>
                </a:buClr>
                <a:buSzPts val="1600"/>
                <a:buFont typeface="Calibri"/>
                <a:buNone/>
              </a:pPr>
              <a:r>
                <a:t/>
              </a:r>
              <a:endParaRPr i="0" sz="1500" u="none" cap="none" strike="noStrike">
                <a:solidFill>
                  <a:srgbClr val="FFFFFF"/>
                </a:solidFill>
                <a:latin typeface="Lexend"/>
                <a:ea typeface="Lexend"/>
                <a:cs typeface="Lexend"/>
                <a:sym typeface="Lexend"/>
              </a:endParaRPr>
            </a:p>
          </p:txBody>
        </p:sp>
        <p:pic>
          <p:nvPicPr>
            <p:cNvPr id="241" name="Google Shape;241;p52"/>
            <p:cNvPicPr preferRelativeResize="0"/>
            <p:nvPr/>
          </p:nvPicPr>
          <p:blipFill>
            <a:blip r:embed="rId9">
              <a:alphaModFix/>
            </a:blip>
            <a:stretch>
              <a:fillRect/>
            </a:stretch>
          </p:blipFill>
          <p:spPr>
            <a:xfrm>
              <a:off x="4745275" y="1171142"/>
              <a:ext cx="562838" cy="562837"/>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500"/>
                                        <p:tgtEl>
                                          <p:spTgt spid="2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500"/>
                                        <p:tgtEl>
                                          <p:spTgt spid="2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500"/>
                                        <p:tgtEl>
                                          <p:spTgt spid="2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5" name="Shape 245"/>
        <p:cNvGrpSpPr/>
        <p:nvPr/>
      </p:nvGrpSpPr>
      <p:grpSpPr>
        <a:xfrm>
          <a:off x="0" y="0"/>
          <a:ext cx="0" cy="0"/>
          <a:chOff x="0" y="0"/>
          <a:chExt cx="0" cy="0"/>
        </a:xfrm>
      </p:grpSpPr>
      <p:sp>
        <p:nvSpPr>
          <p:cNvPr id="246" name="Google Shape;246;p53"/>
          <p:cNvSpPr/>
          <p:nvPr/>
        </p:nvSpPr>
        <p:spPr>
          <a:xfrm>
            <a:off x="358225" y="359414"/>
            <a:ext cx="8423699" cy="371703"/>
          </a:xfrm>
          <a:prstGeom prst="rect">
            <a:avLst/>
          </a:prstGeom>
          <a:noFill/>
          <a:ln>
            <a:noFill/>
          </a:ln>
        </p:spPr>
        <p:txBody>
          <a:bodyPr anchorCtr="0" anchor="t" bIns="39425" lIns="78900" spcFirstLastPara="1" rIns="78900" wrap="square" tIns="39425">
            <a:noAutofit/>
          </a:bodyPr>
          <a:lstStyle/>
          <a:p>
            <a:pPr indent="0" lvl="0" marL="0" marR="0" rtl="0" algn="ctr">
              <a:lnSpc>
                <a:spcPct val="100000"/>
              </a:lnSpc>
              <a:spcBef>
                <a:spcPts val="0"/>
              </a:spcBef>
              <a:spcAft>
                <a:spcPts val="0"/>
              </a:spcAft>
              <a:buClr>
                <a:srgbClr val="262626"/>
              </a:buClr>
              <a:buSzPts val="2200"/>
              <a:buFont typeface="Arial"/>
              <a:buNone/>
            </a:pPr>
            <a:r>
              <a:rPr b="1" i="0" lang="en" sz="2200" u="none" cap="none" strike="noStrike">
                <a:solidFill>
                  <a:srgbClr val="FFFFFF"/>
                </a:solidFill>
                <a:latin typeface="Verdana"/>
                <a:ea typeface="Verdana"/>
                <a:cs typeface="Verdana"/>
                <a:sym typeface="Verdana"/>
              </a:rPr>
              <a:t>GIEŁDA PAPIERÓW WARTOŚCIOWYCH</a:t>
            </a:r>
            <a:endParaRPr>
              <a:solidFill>
                <a:srgbClr val="FFFFFF"/>
              </a:solidFill>
              <a:latin typeface="Verdana"/>
              <a:ea typeface="Verdana"/>
              <a:cs typeface="Verdana"/>
              <a:sym typeface="Verdana"/>
            </a:endParaRPr>
          </a:p>
        </p:txBody>
      </p:sp>
      <p:sp>
        <p:nvSpPr>
          <p:cNvPr id="247" name="Google Shape;247;p53"/>
          <p:cNvSpPr/>
          <p:nvPr/>
        </p:nvSpPr>
        <p:spPr>
          <a:xfrm>
            <a:off x="3479775" y="1197125"/>
            <a:ext cx="5348100" cy="2827800"/>
          </a:xfrm>
          <a:prstGeom prst="rect">
            <a:avLst/>
          </a:prstGeom>
          <a:noFill/>
          <a:ln>
            <a:noFill/>
          </a:ln>
        </p:spPr>
        <p:txBody>
          <a:bodyPr anchorCtr="0" anchor="t" bIns="39425" lIns="78900" spcFirstLastPara="1" rIns="78900" wrap="square" tIns="39425">
            <a:noAutofit/>
          </a:bodyPr>
          <a:lstStyle/>
          <a:p>
            <a:pPr indent="0" lvl="0" marL="0" marR="0" rtl="0" algn="just">
              <a:lnSpc>
                <a:spcPct val="115000"/>
              </a:lnSpc>
              <a:spcBef>
                <a:spcPts val="0"/>
              </a:spcBef>
              <a:spcAft>
                <a:spcPts val="0"/>
              </a:spcAft>
              <a:buClr>
                <a:srgbClr val="000000"/>
              </a:buClr>
              <a:buSzPts val="1400"/>
              <a:buFont typeface="Calibri"/>
              <a:buNone/>
            </a:pPr>
            <a:r>
              <a:t/>
            </a:r>
            <a:endParaRPr i="0" sz="1300" u="none" cap="none" strike="noStrike">
              <a:solidFill>
                <a:srgbClr val="FFFFFF"/>
              </a:solidFill>
              <a:latin typeface="Lexend"/>
              <a:ea typeface="Lexend"/>
              <a:cs typeface="Lexend"/>
              <a:sym typeface="Lexend"/>
            </a:endParaRPr>
          </a:p>
          <a:p>
            <a:pPr indent="0" lvl="0" marL="0" marR="0" rtl="0" algn="just">
              <a:lnSpc>
                <a:spcPct val="115000"/>
              </a:lnSpc>
              <a:spcBef>
                <a:spcPts val="0"/>
              </a:spcBef>
              <a:spcAft>
                <a:spcPts val="0"/>
              </a:spcAft>
              <a:buClr>
                <a:srgbClr val="000000"/>
              </a:buClr>
              <a:buSzPts val="1400"/>
              <a:buFont typeface="Alegreya Sans"/>
              <a:buNone/>
            </a:pPr>
            <a:r>
              <a:rPr i="0" lang="en" sz="1500" u="none" cap="none" strike="noStrike">
                <a:solidFill>
                  <a:srgbClr val="FFFFFF"/>
                </a:solidFill>
                <a:latin typeface="Lexend"/>
                <a:ea typeface="Lexend"/>
                <a:cs typeface="Lexend"/>
                <a:sym typeface="Lexend"/>
              </a:rPr>
              <a:t>Od 2012 roku The Farm 51 jest spółką notowaną na </a:t>
            </a:r>
            <a:r>
              <a:rPr b="1" i="0" lang="en" sz="1500" u="none" cap="none" strike="noStrike">
                <a:solidFill>
                  <a:srgbClr val="FFFFFF"/>
                </a:solidFill>
                <a:latin typeface="Lexend"/>
                <a:ea typeface="Lexend"/>
                <a:cs typeface="Lexend"/>
                <a:sym typeface="Lexend"/>
              </a:rPr>
              <a:t>NewConnect</a:t>
            </a:r>
            <a:r>
              <a:rPr i="0" lang="en" sz="1500" u="none" cap="none" strike="noStrike">
                <a:solidFill>
                  <a:srgbClr val="FFFFFF"/>
                </a:solidFill>
                <a:latin typeface="Lexend"/>
                <a:ea typeface="Lexend"/>
                <a:cs typeface="Lexend"/>
                <a:sym typeface="Lexend"/>
              </a:rPr>
              <a:t>. </a:t>
            </a:r>
            <a:endParaRPr i="0" sz="1500" u="none" cap="none" strike="noStrike">
              <a:solidFill>
                <a:srgbClr val="FFFFFF"/>
              </a:solidFill>
              <a:latin typeface="Lexend"/>
              <a:ea typeface="Lexend"/>
              <a:cs typeface="Lexend"/>
              <a:sym typeface="Lexend"/>
            </a:endParaRPr>
          </a:p>
          <a:p>
            <a:pPr indent="0" lvl="0" marL="0" marR="0" rtl="0" algn="just">
              <a:lnSpc>
                <a:spcPct val="115000"/>
              </a:lnSpc>
              <a:spcBef>
                <a:spcPts val="0"/>
              </a:spcBef>
              <a:spcAft>
                <a:spcPts val="0"/>
              </a:spcAft>
              <a:buClr>
                <a:srgbClr val="000000"/>
              </a:buClr>
              <a:buSzPts val="1400"/>
              <a:buFont typeface="Alegreya Sans"/>
              <a:buNone/>
            </a:pPr>
            <a:r>
              <a:t/>
            </a:r>
            <a:endParaRPr sz="1500">
              <a:solidFill>
                <a:srgbClr val="FFFFFF"/>
              </a:solidFill>
              <a:latin typeface="Lexend"/>
              <a:ea typeface="Lexend"/>
              <a:cs typeface="Lexend"/>
              <a:sym typeface="Lexend"/>
            </a:endParaRPr>
          </a:p>
          <a:p>
            <a:pPr indent="0" lvl="0" marL="0" marR="0" rtl="0" algn="just">
              <a:lnSpc>
                <a:spcPct val="115000"/>
              </a:lnSpc>
              <a:spcBef>
                <a:spcPts val="0"/>
              </a:spcBef>
              <a:spcAft>
                <a:spcPts val="0"/>
              </a:spcAft>
              <a:buClr>
                <a:srgbClr val="000000"/>
              </a:buClr>
              <a:buSzPts val="1400"/>
              <a:buFont typeface="Alegreya Sans"/>
              <a:buNone/>
            </a:pPr>
            <a:r>
              <a:rPr lang="en" sz="1500">
                <a:solidFill>
                  <a:srgbClr val="FFFFFF"/>
                </a:solidFill>
                <a:latin typeface="Lexend"/>
                <a:ea typeface="Lexend"/>
                <a:cs typeface="Lexend"/>
                <a:sym typeface="Lexend"/>
              </a:rPr>
              <a:t>Od tego momentu nastąpił znaczący rozwój firmy, co zostało wyróżnione w 2019 r., kiedy firma otrzymała nagrodę Byków i Niedźwiedzi w kategorii „Spółka roku z rynku NewConnect” za skupienie na sobie aż 40 proc. wszystkich obrotów na NewConnect w 2018 r.</a:t>
            </a:r>
            <a:endParaRPr i="0" sz="1500" u="none" cap="none" strike="noStrike">
              <a:solidFill>
                <a:srgbClr val="FFFFFF"/>
              </a:solidFill>
              <a:latin typeface="Lexend"/>
              <a:ea typeface="Lexend"/>
              <a:cs typeface="Lexend"/>
              <a:sym typeface="Lexend"/>
            </a:endParaRPr>
          </a:p>
        </p:txBody>
      </p:sp>
      <p:pic>
        <p:nvPicPr>
          <p:cNvPr id="248" name="Google Shape;248;p53"/>
          <p:cNvPicPr preferRelativeResize="0"/>
          <p:nvPr/>
        </p:nvPicPr>
        <p:blipFill>
          <a:blip r:embed="rId4">
            <a:alphaModFix/>
          </a:blip>
          <a:stretch>
            <a:fillRect/>
          </a:stretch>
        </p:blipFill>
        <p:spPr>
          <a:xfrm>
            <a:off x="137875" y="1813124"/>
            <a:ext cx="3035975" cy="939355"/>
          </a:xfrm>
          <a:prstGeom prst="rect">
            <a:avLst/>
          </a:prstGeom>
          <a:noFill/>
          <a:ln>
            <a:noFill/>
          </a:ln>
        </p:spPr>
      </p:pic>
      <p:pic>
        <p:nvPicPr>
          <p:cNvPr id="249" name="Google Shape;249;p53"/>
          <p:cNvPicPr preferRelativeResize="0"/>
          <p:nvPr/>
        </p:nvPicPr>
        <p:blipFill>
          <a:blip r:embed="rId5">
            <a:alphaModFix/>
          </a:blip>
          <a:stretch>
            <a:fillRect/>
          </a:stretch>
        </p:blipFill>
        <p:spPr>
          <a:xfrm>
            <a:off x="13775" y="4529575"/>
            <a:ext cx="660075" cy="645925"/>
          </a:xfrm>
          <a:prstGeom prst="rect">
            <a:avLst/>
          </a:prstGeom>
          <a:noFill/>
          <a:ln>
            <a:noFill/>
          </a:ln>
        </p:spPr>
      </p:pic>
      <p:sp>
        <p:nvSpPr>
          <p:cNvPr id="250" name="Google Shape;250;p53"/>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254" name="Shape 254"/>
        <p:cNvGrpSpPr/>
        <p:nvPr/>
      </p:nvGrpSpPr>
      <p:grpSpPr>
        <a:xfrm>
          <a:off x="0" y="0"/>
          <a:ext cx="0" cy="0"/>
          <a:chOff x="0" y="0"/>
          <a:chExt cx="0" cy="0"/>
        </a:xfrm>
      </p:grpSpPr>
      <p:grpSp>
        <p:nvGrpSpPr>
          <p:cNvPr id="255" name="Google Shape;255;p54"/>
          <p:cNvGrpSpPr/>
          <p:nvPr/>
        </p:nvGrpSpPr>
        <p:grpSpPr>
          <a:xfrm>
            <a:off x="924475" y="1867776"/>
            <a:ext cx="1264287" cy="2159324"/>
            <a:chOff x="924475" y="1867776"/>
            <a:chExt cx="1264287" cy="2159324"/>
          </a:xfrm>
        </p:grpSpPr>
        <p:pic>
          <p:nvPicPr>
            <p:cNvPr id="256" name="Google Shape;256;p54"/>
            <p:cNvPicPr preferRelativeResize="0"/>
            <p:nvPr/>
          </p:nvPicPr>
          <p:blipFill rotWithShape="1">
            <a:blip r:embed="rId4">
              <a:alphaModFix/>
            </a:blip>
            <a:srcRect b="0" l="17026" r="0" t="0"/>
            <a:stretch/>
          </p:blipFill>
          <p:spPr>
            <a:xfrm>
              <a:off x="981398" y="1867776"/>
              <a:ext cx="1207364" cy="1268437"/>
            </a:xfrm>
            <a:prstGeom prst="rect">
              <a:avLst/>
            </a:prstGeom>
            <a:noFill/>
            <a:ln cap="flat" cmpd="sng" w="9525">
              <a:solidFill>
                <a:schemeClr val="lt1"/>
              </a:solidFill>
              <a:prstDash val="solid"/>
              <a:miter lim="8000"/>
              <a:headEnd len="sm" w="sm" type="none"/>
              <a:tailEnd len="sm" w="sm" type="none"/>
            </a:ln>
            <a:effectLst>
              <a:reflection blurRad="0" dir="5400000" dist="63500" endA="0" endPos="21000" fadeDir="5400012" kx="0" rotWithShape="0" algn="bl" stA="58999" stPos="0" sy="-100000" ky="0"/>
            </a:effectLst>
          </p:spPr>
        </p:pic>
        <p:sp>
          <p:nvSpPr>
            <p:cNvPr id="257" name="Google Shape;257;p54"/>
            <p:cNvSpPr txBox="1"/>
            <p:nvPr/>
          </p:nvSpPr>
          <p:spPr>
            <a:xfrm>
              <a:off x="924475" y="3284900"/>
              <a:ext cx="1207500" cy="74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lt1"/>
                </a:buClr>
                <a:buSzPts val="1050"/>
                <a:buFont typeface="Alegreya Sans"/>
                <a:buNone/>
              </a:pPr>
              <a:r>
                <a:rPr b="1" lang="en" sz="800">
                  <a:solidFill>
                    <a:schemeClr val="dk1"/>
                  </a:solidFill>
                  <a:latin typeface="Lexend"/>
                  <a:ea typeface="Lexend"/>
                  <a:cs typeface="Lexend"/>
                  <a:sym typeface="Lexend"/>
                </a:rPr>
                <a:t>2006</a:t>
              </a:r>
              <a:endParaRPr b="1" sz="800">
                <a:solidFill>
                  <a:schemeClr val="dk1"/>
                </a:solidFill>
                <a:latin typeface="Lexend"/>
                <a:ea typeface="Lexend"/>
                <a:cs typeface="Lexend"/>
                <a:sym typeface="Lexend"/>
              </a:endParaRPr>
            </a:p>
            <a:p>
              <a:pPr indent="0" lvl="0" marL="0" rtl="0" algn="ctr">
                <a:spcBef>
                  <a:spcPts val="0"/>
                </a:spcBef>
                <a:spcAft>
                  <a:spcPts val="0"/>
                </a:spcAft>
                <a:buClr>
                  <a:schemeClr val="lt1"/>
                </a:buClr>
                <a:buSzPts val="1050"/>
                <a:buFont typeface="Alegreya Sans"/>
                <a:buNone/>
              </a:pPr>
              <a:r>
                <a:rPr lang="en" sz="800">
                  <a:solidFill>
                    <a:schemeClr val="dk1"/>
                  </a:solidFill>
                  <a:latin typeface="Lexend"/>
                  <a:ea typeface="Lexend"/>
                  <a:cs typeface="Lexend"/>
                  <a:sym typeface="Lexend"/>
                </a:rPr>
                <a:t>Time Ace </a:t>
              </a:r>
              <a:endParaRPr b="1" sz="800">
                <a:solidFill>
                  <a:schemeClr val="dk1"/>
                </a:solidFill>
                <a:latin typeface="Lexend"/>
                <a:ea typeface="Lexend"/>
                <a:cs typeface="Lexend"/>
                <a:sym typeface="Lexend"/>
              </a:endParaRPr>
            </a:p>
            <a:p>
              <a:pPr indent="0" lvl="0" marL="0" rtl="0" algn="ctr">
                <a:spcBef>
                  <a:spcPts val="0"/>
                </a:spcBef>
                <a:spcAft>
                  <a:spcPts val="0"/>
                </a:spcAft>
                <a:buNone/>
              </a:pPr>
              <a:r>
                <a:rPr lang="en" sz="800">
                  <a:solidFill>
                    <a:schemeClr val="dk1"/>
                  </a:solidFill>
                  <a:latin typeface="Lexend"/>
                  <a:ea typeface="Lexend"/>
                  <a:cs typeface="Lexend"/>
                  <a:sym typeface="Lexend"/>
                </a:rPr>
                <a:t>Nintendo DS</a:t>
              </a:r>
              <a:endParaRPr b="1" sz="800">
                <a:solidFill>
                  <a:schemeClr val="dk1"/>
                </a:solidFill>
                <a:latin typeface="Lexend"/>
                <a:ea typeface="Lexend"/>
                <a:cs typeface="Lexend"/>
                <a:sym typeface="Lexend"/>
              </a:endParaRPr>
            </a:p>
          </p:txBody>
        </p:sp>
      </p:grpSp>
      <p:grpSp>
        <p:nvGrpSpPr>
          <p:cNvPr id="258" name="Google Shape;258;p54"/>
          <p:cNvGrpSpPr/>
          <p:nvPr/>
        </p:nvGrpSpPr>
        <p:grpSpPr>
          <a:xfrm>
            <a:off x="2325275" y="1212278"/>
            <a:ext cx="1321200" cy="2811934"/>
            <a:chOff x="2325275" y="1212278"/>
            <a:chExt cx="1321200" cy="2811934"/>
          </a:xfrm>
        </p:grpSpPr>
        <p:pic>
          <p:nvPicPr>
            <p:cNvPr id="259" name="Google Shape;259;p54"/>
            <p:cNvPicPr preferRelativeResize="0"/>
            <p:nvPr/>
          </p:nvPicPr>
          <p:blipFill rotWithShape="1">
            <a:blip r:embed="rId5">
              <a:alphaModFix/>
            </a:blip>
            <a:srcRect b="0" l="0" r="0" t="0"/>
            <a:stretch/>
          </p:blipFill>
          <p:spPr>
            <a:xfrm>
              <a:off x="2325282" y="1212278"/>
              <a:ext cx="1321133" cy="1918234"/>
            </a:xfrm>
            <a:prstGeom prst="rect">
              <a:avLst/>
            </a:prstGeom>
            <a:noFill/>
            <a:ln cap="flat" cmpd="sng" w="9525">
              <a:solidFill>
                <a:schemeClr val="lt1"/>
              </a:solidFill>
              <a:prstDash val="solid"/>
              <a:round/>
              <a:headEnd len="sm" w="sm" type="none"/>
              <a:tailEnd len="sm" w="sm" type="none"/>
            </a:ln>
            <a:effectLst>
              <a:reflection blurRad="0" dir="5400000" dist="63500" endA="0" endPos="21000" fadeDir="5400012" kx="0" rotWithShape="0" algn="bl" stA="58999" stPos="0" sy="-100000" ky="0"/>
            </a:effectLst>
          </p:spPr>
        </p:pic>
        <p:sp>
          <p:nvSpPr>
            <p:cNvPr id="260" name="Google Shape;260;p54"/>
            <p:cNvSpPr txBox="1"/>
            <p:nvPr/>
          </p:nvSpPr>
          <p:spPr>
            <a:xfrm>
              <a:off x="2325275" y="3282013"/>
              <a:ext cx="1321200" cy="74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chemeClr val="dk1"/>
                  </a:solidFill>
                  <a:latin typeface="Lexend"/>
                  <a:ea typeface="Lexend"/>
                  <a:cs typeface="Lexend"/>
                  <a:sym typeface="Lexend"/>
                </a:rPr>
                <a:t>2009</a:t>
              </a:r>
              <a:endParaRPr b="1" sz="800">
                <a:solidFill>
                  <a:schemeClr val="dk1"/>
                </a:solidFill>
                <a:latin typeface="Lexend"/>
                <a:ea typeface="Lexend"/>
                <a:cs typeface="Lexend"/>
                <a:sym typeface="Lexend"/>
              </a:endParaRPr>
            </a:p>
            <a:p>
              <a:pPr indent="0" lvl="0" marL="0" rtl="0" algn="ctr">
                <a:spcBef>
                  <a:spcPts val="0"/>
                </a:spcBef>
                <a:spcAft>
                  <a:spcPts val="0"/>
                </a:spcAft>
                <a:buNone/>
              </a:pPr>
              <a:r>
                <a:rPr lang="en" sz="800">
                  <a:solidFill>
                    <a:schemeClr val="dk1"/>
                  </a:solidFill>
                  <a:latin typeface="Lexend"/>
                  <a:ea typeface="Lexend"/>
                  <a:cs typeface="Lexend"/>
                  <a:sym typeface="Lexend"/>
                </a:rPr>
                <a:t>NecroVisioN </a:t>
              </a:r>
              <a:endParaRPr b="1" sz="800">
                <a:solidFill>
                  <a:schemeClr val="dk1"/>
                </a:solidFill>
                <a:latin typeface="Lexend"/>
                <a:ea typeface="Lexend"/>
                <a:cs typeface="Lexend"/>
                <a:sym typeface="Lexend"/>
              </a:endParaRPr>
            </a:p>
            <a:p>
              <a:pPr indent="0" lvl="0" marL="0" rtl="0" algn="ctr">
                <a:spcBef>
                  <a:spcPts val="0"/>
                </a:spcBef>
                <a:spcAft>
                  <a:spcPts val="0"/>
                </a:spcAft>
                <a:buNone/>
              </a:pPr>
              <a:r>
                <a:rPr lang="en" sz="800">
                  <a:solidFill>
                    <a:schemeClr val="dk1"/>
                  </a:solidFill>
                  <a:latin typeface="Lexend"/>
                  <a:ea typeface="Lexend"/>
                  <a:cs typeface="Lexend"/>
                  <a:sym typeface="Lexend"/>
                </a:rPr>
                <a:t>PC </a:t>
              </a:r>
              <a:endParaRPr b="1" sz="800">
                <a:solidFill>
                  <a:schemeClr val="dk1"/>
                </a:solidFill>
                <a:latin typeface="Lexend"/>
                <a:ea typeface="Lexend"/>
                <a:cs typeface="Lexend"/>
                <a:sym typeface="Lexend"/>
              </a:endParaRPr>
            </a:p>
          </p:txBody>
        </p:sp>
      </p:grpSp>
      <p:grpSp>
        <p:nvGrpSpPr>
          <p:cNvPr id="261" name="Google Shape;261;p54"/>
          <p:cNvGrpSpPr/>
          <p:nvPr/>
        </p:nvGrpSpPr>
        <p:grpSpPr>
          <a:xfrm>
            <a:off x="3643350" y="1213150"/>
            <a:ext cx="1661400" cy="2816388"/>
            <a:chOff x="3643350" y="1213150"/>
            <a:chExt cx="1661400" cy="2816388"/>
          </a:xfrm>
        </p:grpSpPr>
        <p:pic>
          <p:nvPicPr>
            <p:cNvPr id="262" name="Google Shape;262;p54"/>
            <p:cNvPicPr preferRelativeResize="0"/>
            <p:nvPr/>
          </p:nvPicPr>
          <p:blipFill rotWithShape="1">
            <a:blip r:embed="rId6">
              <a:alphaModFix/>
            </a:blip>
            <a:srcRect b="3334" l="0" r="0" t="0"/>
            <a:stretch/>
          </p:blipFill>
          <p:spPr>
            <a:xfrm>
              <a:off x="3780071" y="1213150"/>
              <a:ext cx="1387958" cy="1927985"/>
            </a:xfrm>
            <a:prstGeom prst="rect">
              <a:avLst/>
            </a:prstGeom>
            <a:noFill/>
            <a:ln cap="flat" cmpd="sng" w="9525">
              <a:solidFill>
                <a:schemeClr val="lt1"/>
              </a:solidFill>
              <a:prstDash val="solid"/>
              <a:round/>
              <a:headEnd len="sm" w="sm" type="none"/>
              <a:tailEnd len="sm" w="sm" type="none"/>
            </a:ln>
            <a:effectLst>
              <a:reflection blurRad="0" dir="5400000" dist="63500" endA="0" endPos="21000" fadeDir="5400012" kx="0" rotWithShape="0" algn="bl" stA="58999" stPos="0" sy="-100000" ky="0"/>
            </a:effectLst>
          </p:spPr>
        </p:pic>
        <p:sp>
          <p:nvSpPr>
            <p:cNvPr id="263" name="Google Shape;263;p54"/>
            <p:cNvSpPr txBox="1"/>
            <p:nvPr/>
          </p:nvSpPr>
          <p:spPr>
            <a:xfrm>
              <a:off x="3643350" y="3287338"/>
              <a:ext cx="1661400" cy="74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chemeClr val="dk1"/>
                  </a:solidFill>
                  <a:latin typeface="Lexend"/>
                  <a:ea typeface="Lexend"/>
                  <a:cs typeface="Lexend"/>
                  <a:sym typeface="Lexend"/>
                </a:rPr>
                <a:t>2010</a:t>
              </a:r>
              <a:endParaRPr b="1" sz="800">
                <a:solidFill>
                  <a:schemeClr val="dk1"/>
                </a:solidFill>
                <a:latin typeface="Lexend"/>
                <a:ea typeface="Lexend"/>
                <a:cs typeface="Lexend"/>
                <a:sym typeface="Lexend"/>
              </a:endParaRPr>
            </a:p>
            <a:p>
              <a:pPr indent="0" lvl="0" marL="0" rtl="0" algn="ctr">
                <a:spcBef>
                  <a:spcPts val="0"/>
                </a:spcBef>
                <a:spcAft>
                  <a:spcPts val="0"/>
                </a:spcAft>
                <a:buNone/>
              </a:pPr>
              <a:r>
                <a:rPr lang="en" sz="800">
                  <a:solidFill>
                    <a:schemeClr val="dk1"/>
                  </a:solidFill>
                  <a:latin typeface="Lexend"/>
                  <a:ea typeface="Lexend"/>
                  <a:cs typeface="Lexend"/>
                  <a:sym typeface="Lexend"/>
                </a:rPr>
                <a:t>NecroVisioN Lost Company</a:t>
              </a:r>
              <a:endParaRPr b="1" sz="800">
                <a:solidFill>
                  <a:schemeClr val="dk1"/>
                </a:solidFill>
                <a:latin typeface="Lexend"/>
                <a:ea typeface="Lexend"/>
                <a:cs typeface="Lexend"/>
                <a:sym typeface="Lexend"/>
              </a:endParaRPr>
            </a:p>
            <a:p>
              <a:pPr indent="0" lvl="0" marL="0" rtl="0" algn="ctr">
                <a:spcBef>
                  <a:spcPts val="0"/>
                </a:spcBef>
                <a:spcAft>
                  <a:spcPts val="0"/>
                </a:spcAft>
                <a:buNone/>
              </a:pPr>
              <a:r>
                <a:rPr lang="en" sz="800">
                  <a:solidFill>
                    <a:schemeClr val="dk1"/>
                  </a:solidFill>
                  <a:latin typeface="Lexend"/>
                  <a:ea typeface="Lexend"/>
                  <a:cs typeface="Lexend"/>
                  <a:sym typeface="Lexend"/>
                </a:rPr>
                <a:t>PC</a:t>
              </a:r>
              <a:endParaRPr b="1" sz="800">
                <a:solidFill>
                  <a:schemeClr val="dk1"/>
                </a:solidFill>
                <a:latin typeface="Lexend"/>
                <a:ea typeface="Lexend"/>
                <a:cs typeface="Lexend"/>
                <a:sym typeface="Lexend"/>
              </a:endParaRPr>
            </a:p>
            <a:p>
              <a:pPr indent="0" lvl="0" marL="0" rtl="0" algn="ctr">
                <a:spcBef>
                  <a:spcPts val="0"/>
                </a:spcBef>
                <a:spcAft>
                  <a:spcPts val="0"/>
                </a:spcAft>
                <a:buNone/>
              </a:pPr>
              <a:r>
                <a:t/>
              </a:r>
              <a:endParaRPr b="1" sz="800">
                <a:solidFill>
                  <a:schemeClr val="dk1"/>
                </a:solidFill>
                <a:latin typeface="Lexend"/>
                <a:ea typeface="Lexend"/>
                <a:cs typeface="Lexend"/>
                <a:sym typeface="Lexend"/>
              </a:endParaRPr>
            </a:p>
          </p:txBody>
        </p:sp>
      </p:grpSp>
      <p:grpSp>
        <p:nvGrpSpPr>
          <p:cNvPr id="264" name="Google Shape;264;p54"/>
          <p:cNvGrpSpPr/>
          <p:nvPr/>
        </p:nvGrpSpPr>
        <p:grpSpPr>
          <a:xfrm>
            <a:off x="5153700" y="1212278"/>
            <a:ext cx="1661400" cy="2813897"/>
            <a:chOff x="5153700" y="1212278"/>
            <a:chExt cx="1661400" cy="2813897"/>
          </a:xfrm>
        </p:grpSpPr>
        <p:pic>
          <p:nvPicPr>
            <p:cNvPr id="265" name="Google Shape;265;p54"/>
            <p:cNvPicPr preferRelativeResize="0"/>
            <p:nvPr/>
          </p:nvPicPr>
          <p:blipFill rotWithShape="1">
            <a:blip r:embed="rId7">
              <a:alphaModFix/>
            </a:blip>
            <a:srcRect b="0" l="0" r="0" t="0"/>
            <a:stretch/>
          </p:blipFill>
          <p:spPr>
            <a:xfrm>
              <a:off x="5288714" y="1212278"/>
              <a:ext cx="1391368" cy="1922149"/>
            </a:xfrm>
            <a:prstGeom prst="rect">
              <a:avLst/>
            </a:prstGeom>
            <a:noFill/>
            <a:ln cap="flat" cmpd="sng" w="9525">
              <a:solidFill>
                <a:schemeClr val="lt1"/>
              </a:solidFill>
              <a:prstDash val="solid"/>
              <a:miter lim="8000"/>
              <a:headEnd len="sm" w="sm" type="none"/>
              <a:tailEnd len="sm" w="sm" type="none"/>
            </a:ln>
            <a:effectLst>
              <a:reflection blurRad="0" dir="5400000" dist="63500" endA="0" endPos="21000" fadeDir="5400012" kx="0" rotWithShape="0" algn="bl" stA="58999" stPos="0" sy="-100000" ky="0"/>
            </a:effectLst>
          </p:spPr>
        </p:pic>
        <p:sp>
          <p:nvSpPr>
            <p:cNvPr id="266" name="Google Shape;266;p54"/>
            <p:cNvSpPr txBox="1"/>
            <p:nvPr/>
          </p:nvSpPr>
          <p:spPr>
            <a:xfrm>
              <a:off x="5153700" y="3283975"/>
              <a:ext cx="1661400" cy="74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chemeClr val="dk1"/>
                  </a:solidFill>
                  <a:latin typeface="Lexend"/>
                  <a:ea typeface="Lexend"/>
                  <a:cs typeface="Lexend"/>
                  <a:sym typeface="Lexend"/>
                </a:rPr>
                <a:t>2012</a:t>
              </a:r>
              <a:endParaRPr b="1" sz="800">
                <a:solidFill>
                  <a:schemeClr val="dk1"/>
                </a:solidFill>
                <a:latin typeface="Lexend"/>
                <a:ea typeface="Lexend"/>
                <a:cs typeface="Lexend"/>
                <a:sym typeface="Lexend"/>
              </a:endParaRPr>
            </a:p>
            <a:p>
              <a:pPr indent="0" lvl="0" marL="0" rtl="0" algn="ctr">
                <a:spcBef>
                  <a:spcPts val="0"/>
                </a:spcBef>
                <a:spcAft>
                  <a:spcPts val="0"/>
                </a:spcAft>
                <a:buNone/>
              </a:pPr>
              <a:r>
                <a:rPr lang="en" sz="800">
                  <a:solidFill>
                    <a:schemeClr val="dk1"/>
                  </a:solidFill>
                  <a:latin typeface="Lexend"/>
                  <a:ea typeface="Lexend"/>
                  <a:cs typeface="Lexend"/>
                  <a:sym typeface="Lexend"/>
                </a:rPr>
                <a:t>Painkiller Hell &amp; Damnation</a:t>
              </a:r>
              <a:endParaRPr sz="800">
                <a:solidFill>
                  <a:schemeClr val="dk1"/>
                </a:solidFill>
                <a:latin typeface="Lexend"/>
                <a:ea typeface="Lexend"/>
                <a:cs typeface="Lexend"/>
                <a:sym typeface="Lexend"/>
              </a:endParaRPr>
            </a:p>
            <a:p>
              <a:pPr indent="0" lvl="0" marL="0" rtl="0" algn="ctr">
                <a:spcBef>
                  <a:spcPts val="0"/>
                </a:spcBef>
                <a:spcAft>
                  <a:spcPts val="0"/>
                </a:spcAft>
                <a:buNone/>
              </a:pPr>
              <a:r>
                <a:rPr lang="en" sz="800">
                  <a:solidFill>
                    <a:schemeClr val="dk1"/>
                  </a:solidFill>
                  <a:latin typeface="Lexend"/>
                  <a:ea typeface="Lexend"/>
                  <a:cs typeface="Lexend"/>
                  <a:sym typeface="Lexend"/>
                </a:rPr>
                <a:t>PC / X360 / PS3 / Mac / Linux</a:t>
              </a:r>
              <a:endParaRPr b="1" sz="800">
                <a:solidFill>
                  <a:schemeClr val="dk1"/>
                </a:solidFill>
                <a:latin typeface="Lexend"/>
                <a:ea typeface="Lexend"/>
                <a:cs typeface="Lexend"/>
                <a:sym typeface="Lexend"/>
              </a:endParaRPr>
            </a:p>
            <a:p>
              <a:pPr indent="0" lvl="0" marL="0" rtl="0" algn="ctr">
                <a:spcBef>
                  <a:spcPts val="0"/>
                </a:spcBef>
                <a:spcAft>
                  <a:spcPts val="0"/>
                </a:spcAft>
                <a:buNone/>
              </a:pPr>
              <a:r>
                <a:t/>
              </a:r>
              <a:endParaRPr b="1" sz="800">
                <a:solidFill>
                  <a:schemeClr val="dk1"/>
                </a:solidFill>
                <a:latin typeface="Lexend"/>
                <a:ea typeface="Lexend"/>
                <a:cs typeface="Lexend"/>
                <a:sym typeface="Lexend"/>
              </a:endParaRPr>
            </a:p>
            <a:p>
              <a:pPr indent="0" lvl="0" marL="0" rtl="0" algn="ctr">
                <a:spcBef>
                  <a:spcPts val="0"/>
                </a:spcBef>
                <a:spcAft>
                  <a:spcPts val="0"/>
                </a:spcAft>
                <a:buNone/>
              </a:pPr>
              <a:r>
                <a:t/>
              </a:r>
              <a:endParaRPr b="1" sz="800">
                <a:solidFill>
                  <a:schemeClr val="dk1"/>
                </a:solidFill>
                <a:latin typeface="Lexend"/>
                <a:ea typeface="Lexend"/>
                <a:cs typeface="Lexend"/>
                <a:sym typeface="Lexend"/>
              </a:endParaRPr>
            </a:p>
          </p:txBody>
        </p:sp>
      </p:grpSp>
      <p:grpSp>
        <p:nvGrpSpPr>
          <p:cNvPr id="267" name="Google Shape;267;p54"/>
          <p:cNvGrpSpPr/>
          <p:nvPr/>
        </p:nvGrpSpPr>
        <p:grpSpPr>
          <a:xfrm>
            <a:off x="6650488" y="1205961"/>
            <a:ext cx="1661400" cy="2820226"/>
            <a:chOff x="6650488" y="1205961"/>
            <a:chExt cx="1661400" cy="2820226"/>
          </a:xfrm>
        </p:grpSpPr>
        <p:pic>
          <p:nvPicPr>
            <p:cNvPr id="268" name="Google Shape;268;p54"/>
            <p:cNvPicPr preferRelativeResize="0"/>
            <p:nvPr/>
          </p:nvPicPr>
          <p:blipFill rotWithShape="1">
            <a:blip r:embed="rId8">
              <a:alphaModFix/>
            </a:blip>
            <a:srcRect b="0" l="0" r="0" t="0"/>
            <a:stretch/>
          </p:blipFill>
          <p:spPr>
            <a:xfrm>
              <a:off x="6802833" y="1205961"/>
              <a:ext cx="1356718" cy="1924154"/>
            </a:xfrm>
            <a:prstGeom prst="rect">
              <a:avLst/>
            </a:prstGeom>
            <a:noFill/>
            <a:ln cap="flat" cmpd="sng" w="9525">
              <a:solidFill>
                <a:schemeClr val="lt1"/>
              </a:solidFill>
              <a:prstDash val="solid"/>
              <a:round/>
              <a:headEnd len="sm" w="sm" type="none"/>
              <a:tailEnd len="sm" w="sm" type="none"/>
            </a:ln>
            <a:effectLst>
              <a:reflection blurRad="0" dir="5400000" dist="63500" endA="0" endPos="21000" fadeDir="5400012" kx="0" rotWithShape="0" algn="bl" stA="58999" stPos="0" sy="-100000" ky="0"/>
            </a:effectLst>
          </p:spPr>
        </p:pic>
        <p:sp>
          <p:nvSpPr>
            <p:cNvPr id="269" name="Google Shape;269;p54"/>
            <p:cNvSpPr txBox="1"/>
            <p:nvPr/>
          </p:nvSpPr>
          <p:spPr>
            <a:xfrm>
              <a:off x="6650488" y="3283988"/>
              <a:ext cx="1661400" cy="74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800">
                  <a:solidFill>
                    <a:schemeClr val="dk1"/>
                  </a:solidFill>
                  <a:latin typeface="Lexend"/>
                  <a:ea typeface="Lexend"/>
                  <a:cs typeface="Lexend"/>
                  <a:sym typeface="Lexend"/>
                </a:rPr>
                <a:t>2013</a:t>
              </a:r>
              <a:endParaRPr b="1" sz="800">
                <a:solidFill>
                  <a:schemeClr val="dk1"/>
                </a:solidFill>
                <a:latin typeface="Lexend"/>
                <a:ea typeface="Lexend"/>
                <a:cs typeface="Lexend"/>
                <a:sym typeface="Lexend"/>
              </a:endParaRPr>
            </a:p>
            <a:p>
              <a:pPr indent="0" lvl="0" marL="0" rtl="0" algn="ctr">
                <a:spcBef>
                  <a:spcPts val="0"/>
                </a:spcBef>
                <a:spcAft>
                  <a:spcPts val="0"/>
                </a:spcAft>
                <a:buNone/>
              </a:pPr>
              <a:r>
                <a:rPr lang="en" sz="800">
                  <a:solidFill>
                    <a:schemeClr val="dk1"/>
                  </a:solidFill>
                  <a:latin typeface="Lexend"/>
                  <a:ea typeface="Lexend"/>
                  <a:cs typeface="Lexend"/>
                  <a:sym typeface="Lexend"/>
                </a:rPr>
                <a:t>Deadfall Adventures</a:t>
              </a:r>
              <a:endParaRPr b="1" sz="800">
                <a:solidFill>
                  <a:schemeClr val="dk1"/>
                </a:solidFill>
                <a:latin typeface="Lexend"/>
                <a:ea typeface="Lexend"/>
                <a:cs typeface="Lexend"/>
                <a:sym typeface="Lexend"/>
              </a:endParaRPr>
            </a:p>
            <a:p>
              <a:pPr indent="0" lvl="0" marL="0" rtl="0" algn="ctr">
                <a:spcBef>
                  <a:spcPts val="0"/>
                </a:spcBef>
                <a:spcAft>
                  <a:spcPts val="0"/>
                </a:spcAft>
                <a:buNone/>
              </a:pPr>
              <a:r>
                <a:rPr lang="en" sz="800">
                  <a:solidFill>
                    <a:schemeClr val="dk1"/>
                  </a:solidFill>
                  <a:latin typeface="Lexend"/>
                  <a:ea typeface="Lexend"/>
                  <a:cs typeface="Lexend"/>
                  <a:sym typeface="Lexend"/>
                </a:rPr>
                <a:t>PC / X360 / Mac / Linux / PS3(2014)</a:t>
              </a:r>
              <a:endParaRPr b="1" sz="800">
                <a:solidFill>
                  <a:schemeClr val="dk1"/>
                </a:solidFill>
                <a:latin typeface="Lexend"/>
                <a:ea typeface="Lexend"/>
                <a:cs typeface="Lexend"/>
                <a:sym typeface="Lexend"/>
              </a:endParaRPr>
            </a:p>
            <a:p>
              <a:pPr indent="0" lvl="0" marL="0" rtl="0" algn="ctr">
                <a:spcBef>
                  <a:spcPts val="0"/>
                </a:spcBef>
                <a:spcAft>
                  <a:spcPts val="0"/>
                </a:spcAft>
                <a:buNone/>
              </a:pPr>
              <a:r>
                <a:t/>
              </a:r>
              <a:endParaRPr b="1" sz="800">
                <a:solidFill>
                  <a:schemeClr val="dk1"/>
                </a:solidFill>
                <a:latin typeface="Lexend"/>
                <a:ea typeface="Lexend"/>
                <a:cs typeface="Lexend"/>
                <a:sym typeface="Lexend"/>
              </a:endParaRPr>
            </a:p>
            <a:p>
              <a:pPr indent="0" lvl="0" marL="0" rtl="0" algn="ctr">
                <a:spcBef>
                  <a:spcPts val="0"/>
                </a:spcBef>
                <a:spcAft>
                  <a:spcPts val="0"/>
                </a:spcAft>
                <a:buNone/>
              </a:pPr>
              <a:r>
                <a:t/>
              </a:r>
              <a:endParaRPr b="1" sz="800">
                <a:solidFill>
                  <a:schemeClr val="dk1"/>
                </a:solidFill>
                <a:latin typeface="Lexend"/>
                <a:ea typeface="Lexend"/>
                <a:cs typeface="Lexend"/>
                <a:sym typeface="Lexend"/>
              </a:endParaRPr>
            </a:p>
          </p:txBody>
        </p:sp>
      </p:grpSp>
      <p:sp>
        <p:nvSpPr>
          <p:cNvPr id="270" name="Google Shape;270;p54"/>
          <p:cNvSpPr txBox="1"/>
          <p:nvPr>
            <p:ph type="title"/>
          </p:nvPr>
        </p:nvSpPr>
        <p:spPr>
          <a:xfrm>
            <a:off x="311700" y="368825"/>
            <a:ext cx="8520600" cy="57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sz="2400">
                <a:solidFill>
                  <a:srgbClr val="FF0000"/>
                </a:solidFill>
                <a:latin typeface="Lexend"/>
                <a:ea typeface="Lexend"/>
                <a:cs typeface="Lexend"/>
                <a:sym typeface="Lexend"/>
              </a:rPr>
              <a:t>THE FARM 51 - KLUCZOWE PROJEKTY 2005-2015</a:t>
            </a:r>
            <a:endParaRPr b="1" sz="2400">
              <a:solidFill>
                <a:srgbClr val="FF0000"/>
              </a:solidFill>
              <a:latin typeface="Lexend"/>
              <a:ea typeface="Lexend"/>
              <a:cs typeface="Lexend"/>
              <a:sym typeface="Lexend"/>
            </a:endParaRPr>
          </a:p>
        </p:txBody>
      </p:sp>
      <p:grpSp>
        <p:nvGrpSpPr>
          <p:cNvPr id="271" name="Google Shape;271;p54"/>
          <p:cNvGrpSpPr/>
          <p:nvPr/>
        </p:nvGrpSpPr>
        <p:grpSpPr>
          <a:xfrm>
            <a:off x="1806825" y="3915732"/>
            <a:ext cx="5098563" cy="1080793"/>
            <a:chOff x="1806825" y="3915732"/>
            <a:chExt cx="5098563" cy="1080793"/>
          </a:xfrm>
        </p:grpSpPr>
        <p:pic>
          <p:nvPicPr>
            <p:cNvPr id="272" name="Google Shape;272;p54"/>
            <p:cNvPicPr preferRelativeResize="0"/>
            <p:nvPr/>
          </p:nvPicPr>
          <p:blipFill rotWithShape="1">
            <a:blip r:embed="rId9">
              <a:alphaModFix/>
            </a:blip>
            <a:srcRect b="0" l="0" r="0" t="0"/>
            <a:stretch/>
          </p:blipFill>
          <p:spPr>
            <a:xfrm>
              <a:off x="5516266" y="3915732"/>
              <a:ext cx="958072" cy="667268"/>
            </a:xfrm>
            <a:prstGeom prst="rect">
              <a:avLst/>
            </a:prstGeom>
            <a:noFill/>
            <a:ln>
              <a:noFill/>
            </a:ln>
          </p:spPr>
        </p:pic>
        <p:pic>
          <p:nvPicPr>
            <p:cNvPr id="273" name="Google Shape;273;p54"/>
            <p:cNvPicPr preferRelativeResize="0"/>
            <p:nvPr/>
          </p:nvPicPr>
          <p:blipFill rotWithShape="1">
            <a:blip r:embed="rId10">
              <a:alphaModFix/>
            </a:blip>
            <a:srcRect b="0" l="0" r="0" t="0"/>
            <a:stretch/>
          </p:blipFill>
          <p:spPr>
            <a:xfrm>
              <a:off x="3819480" y="4132159"/>
              <a:ext cx="1412411" cy="460233"/>
            </a:xfrm>
            <a:prstGeom prst="rect">
              <a:avLst/>
            </a:prstGeom>
            <a:noFill/>
            <a:ln>
              <a:noFill/>
            </a:ln>
          </p:spPr>
        </p:pic>
        <p:sp>
          <p:nvSpPr>
            <p:cNvPr id="274" name="Google Shape;274;p54"/>
            <p:cNvSpPr/>
            <p:nvPr/>
          </p:nvSpPr>
          <p:spPr>
            <a:xfrm>
              <a:off x="1806825" y="4324875"/>
              <a:ext cx="19275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200">
                  <a:solidFill>
                    <a:srgbClr val="FFFFFF"/>
                  </a:solidFill>
                  <a:latin typeface="Lexend"/>
                  <a:ea typeface="Lexend"/>
                  <a:cs typeface="Lexend"/>
                  <a:sym typeface="Lexend"/>
                </a:rPr>
                <a:t>COOPERATION DEV</a:t>
              </a:r>
              <a:endParaRPr b="1" sz="1200">
                <a:solidFill>
                  <a:schemeClr val="lt1"/>
                </a:solidFill>
                <a:latin typeface="Lexend"/>
                <a:ea typeface="Lexend"/>
                <a:cs typeface="Lexend"/>
                <a:sym typeface="Lexend"/>
              </a:endParaRPr>
            </a:p>
          </p:txBody>
        </p:sp>
        <p:sp>
          <p:nvSpPr>
            <p:cNvPr id="275" name="Google Shape;275;p54"/>
            <p:cNvSpPr txBox="1"/>
            <p:nvPr/>
          </p:nvSpPr>
          <p:spPr>
            <a:xfrm>
              <a:off x="1876488" y="4482313"/>
              <a:ext cx="1676100" cy="514200"/>
            </a:xfrm>
            <a:prstGeom prst="rect">
              <a:avLst/>
            </a:prstGeom>
            <a:noFill/>
            <a:ln>
              <a:noFill/>
            </a:ln>
          </p:spPr>
          <p:txBody>
            <a:bodyPr anchorCtr="0" anchor="t" bIns="91425" lIns="91425" spcFirstLastPara="1" rIns="91425" wrap="square" tIns="91425">
              <a:noAutofit/>
            </a:bodyPr>
            <a:lstStyle/>
            <a:p>
              <a:pPr indent="0" lvl="1" marL="0" rtl="0" algn="ctr">
                <a:spcBef>
                  <a:spcPts val="0"/>
                </a:spcBef>
                <a:spcAft>
                  <a:spcPts val="0"/>
                </a:spcAft>
                <a:buClr>
                  <a:srgbClr val="FFFFFF"/>
                </a:buClr>
                <a:buSzPts val="1100"/>
                <a:buFont typeface="Alegreya Sans"/>
                <a:buNone/>
              </a:pPr>
              <a:r>
                <a:rPr lang="en" sz="1100">
                  <a:solidFill>
                    <a:srgbClr val="FFFFFF"/>
                  </a:solidFill>
                  <a:latin typeface="Lexend"/>
                  <a:ea typeface="Lexend"/>
                  <a:cs typeface="Lexend"/>
                  <a:sym typeface="Lexend"/>
                </a:rPr>
                <a:t>action-rpg</a:t>
              </a:r>
              <a:endParaRPr>
                <a:latin typeface="Lexend"/>
                <a:ea typeface="Lexend"/>
                <a:cs typeface="Lexend"/>
                <a:sym typeface="Lexend"/>
              </a:endParaRPr>
            </a:p>
          </p:txBody>
        </p:sp>
        <p:sp>
          <p:nvSpPr>
            <p:cNvPr id="276" name="Google Shape;276;p54"/>
            <p:cNvSpPr txBox="1"/>
            <p:nvPr/>
          </p:nvSpPr>
          <p:spPr>
            <a:xfrm>
              <a:off x="3665925" y="4482325"/>
              <a:ext cx="1639200" cy="514200"/>
            </a:xfrm>
            <a:prstGeom prst="rect">
              <a:avLst/>
            </a:prstGeom>
            <a:noFill/>
            <a:ln>
              <a:noFill/>
            </a:ln>
          </p:spPr>
          <p:txBody>
            <a:bodyPr anchorCtr="0" anchor="t" bIns="91425" lIns="91425" spcFirstLastPara="1" rIns="91425" wrap="square" tIns="91425">
              <a:noAutofit/>
            </a:bodyPr>
            <a:lstStyle/>
            <a:p>
              <a:pPr indent="0" lvl="1" marL="0" rtl="0" algn="ctr">
                <a:spcBef>
                  <a:spcPts val="0"/>
                </a:spcBef>
                <a:spcAft>
                  <a:spcPts val="0"/>
                </a:spcAft>
                <a:buClr>
                  <a:srgbClr val="FFFFFF"/>
                </a:buClr>
                <a:buSzPts val="1100"/>
                <a:buFont typeface="Alegreya Sans"/>
                <a:buNone/>
              </a:pPr>
              <a:r>
                <a:rPr lang="en" sz="1100">
                  <a:solidFill>
                    <a:srgbClr val="FFFFFF"/>
                  </a:solidFill>
                  <a:latin typeface="Lexend"/>
                  <a:ea typeface="Lexend"/>
                  <a:cs typeface="Lexend"/>
                  <a:sym typeface="Lexend"/>
                </a:rPr>
                <a:t>CD PROJEKT RED</a:t>
              </a:r>
              <a:endParaRPr>
                <a:latin typeface="Lexend"/>
                <a:ea typeface="Lexend"/>
                <a:cs typeface="Lexend"/>
                <a:sym typeface="Lexend"/>
              </a:endParaRPr>
            </a:p>
          </p:txBody>
        </p:sp>
        <p:sp>
          <p:nvSpPr>
            <p:cNvPr id="277" name="Google Shape;277;p54"/>
            <p:cNvSpPr txBox="1"/>
            <p:nvPr/>
          </p:nvSpPr>
          <p:spPr>
            <a:xfrm>
              <a:off x="5229288" y="4482313"/>
              <a:ext cx="1676100" cy="514200"/>
            </a:xfrm>
            <a:prstGeom prst="rect">
              <a:avLst/>
            </a:prstGeom>
            <a:noFill/>
            <a:ln>
              <a:noFill/>
            </a:ln>
          </p:spPr>
          <p:txBody>
            <a:bodyPr anchorCtr="0" anchor="t" bIns="91425" lIns="91425" spcFirstLastPara="1" rIns="91425" wrap="square" tIns="91425">
              <a:noAutofit/>
            </a:bodyPr>
            <a:lstStyle/>
            <a:p>
              <a:pPr indent="0" lvl="1" marL="0" rtl="0" algn="ctr">
                <a:spcBef>
                  <a:spcPts val="0"/>
                </a:spcBef>
                <a:spcAft>
                  <a:spcPts val="0"/>
                </a:spcAft>
                <a:buClr>
                  <a:srgbClr val="FFFFFF"/>
                </a:buClr>
                <a:buSzPts val="1100"/>
                <a:buFont typeface="Alegreya Sans"/>
                <a:buNone/>
              </a:pPr>
              <a:r>
                <a:rPr lang="en" sz="1100">
                  <a:solidFill>
                    <a:srgbClr val="FFFFFF"/>
                  </a:solidFill>
                  <a:latin typeface="Lexend"/>
                  <a:ea typeface="Lexend"/>
                  <a:cs typeface="Lexend"/>
                  <a:sym typeface="Lexend"/>
                </a:rPr>
                <a:t>Topware</a:t>
              </a:r>
              <a:endParaRPr>
                <a:latin typeface="Lexend"/>
                <a:ea typeface="Lexend"/>
                <a:cs typeface="Lexend"/>
                <a:sym typeface="Lexend"/>
              </a:endParaRPr>
            </a:p>
          </p:txBody>
        </p:sp>
      </p:grpSp>
      <p:pic>
        <p:nvPicPr>
          <p:cNvPr id="278" name="Google Shape;278;p54"/>
          <p:cNvPicPr preferRelativeResize="0"/>
          <p:nvPr/>
        </p:nvPicPr>
        <p:blipFill>
          <a:blip r:embed="rId11">
            <a:alphaModFix/>
          </a:blip>
          <a:stretch>
            <a:fillRect/>
          </a:stretch>
        </p:blipFill>
        <p:spPr>
          <a:xfrm>
            <a:off x="13775" y="4529575"/>
            <a:ext cx="660075" cy="645925"/>
          </a:xfrm>
          <a:prstGeom prst="rect">
            <a:avLst/>
          </a:prstGeom>
          <a:noFill/>
          <a:ln>
            <a:noFill/>
          </a:ln>
        </p:spPr>
      </p:pic>
      <p:sp>
        <p:nvSpPr>
          <p:cNvPr id="279" name="Google Shape;279;p54"/>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255"/>
                                        </p:tgtEl>
                                        <p:attrNameLst>
                                          <p:attrName>style.visibility</p:attrName>
                                        </p:attrNameLst>
                                      </p:cBhvr>
                                      <p:to>
                                        <p:strVal val="visible"/>
                                      </p:to>
                                    </p:set>
                                    <p:anim calcmode="lin" valueType="num">
                                      <p:cBhvr additive="base">
                                        <p:cTn dur="1000"/>
                                        <p:tgtEl>
                                          <p:spTgt spid="255"/>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258"/>
                                        </p:tgtEl>
                                        <p:attrNameLst>
                                          <p:attrName>style.visibility</p:attrName>
                                        </p:attrNameLst>
                                      </p:cBhvr>
                                      <p:to>
                                        <p:strVal val="visible"/>
                                      </p:to>
                                    </p:set>
                                    <p:anim calcmode="lin" valueType="num">
                                      <p:cBhvr additive="base">
                                        <p:cTn dur="1000"/>
                                        <p:tgtEl>
                                          <p:spTgt spid="258"/>
                                        </p:tgtEl>
                                        <p:attrNameLst>
                                          <p:attrName>ppt_y</p:attrName>
                                        </p:attrNameLst>
                                      </p:cBhvr>
                                      <p:tavLst>
                                        <p:tav fmla="" tm="0">
                                          <p:val>
                                            <p:strVal val="#ppt_y+1"/>
                                          </p:val>
                                        </p:tav>
                                        <p:tav fmla="" tm="100000">
                                          <p:val>
                                            <p:strVal val="#ppt_y"/>
                                          </p:val>
                                        </p:tav>
                                      </p:tavLst>
                                    </p:anim>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261"/>
                                        </p:tgtEl>
                                        <p:attrNameLst>
                                          <p:attrName>style.visibility</p:attrName>
                                        </p:attrNameLst>
                                      </p:cBhvr>
                                      <p:to>
                                        <p:strVal val="visible"/>
                                      </p:to>
                                    </p:set>
                                    <p:anim calcmode="lin" valueType="num">
                                      <p:cBhvr additive="base">
                                        <p:cTn dur="1000"/>
                                        <p:tgtEl>
                                          <p:spTgt spid="261"/>
                                        </p:tgtEl>
                                        <p:attrNameLst>
                                          <p:attrName>ppt_y</p:attrName>
                                        </p:attrNameLst>
                                      </p:cBhvr>
                                      <p:tavLst>
                                        <p:tav fmla="" tm="0">
                                          <p:val>
                                            <p:strVal val="#ppt_y+1"/>
                                          </p:val>
                                        </p:tav>
                                        <p:tav fmla="" tm="100000">
                                          <p:val>
                                            <p:strVal val="#ppt_y"/>
                                          </p:val>
                                        </p:tav>
                                      </p:tavLst>
                                    </p:anim>
                                  </p:childTnLst>
                                </p:cTn>
                              </p:par>
                            </p:childTnLst>
                          </p:cTn>
                        </p:par>
                        <p:par>
                          <p:cTn fill="hold">
                            <p:stCondLst>
                              <p:cond delay="3000"/>
                            </p:stCondLst>
                            <p:childTnLst>
                              <p:par>
                                <p:cTn fill="hold" nodeType="afterEffect" presetClass="entr" presetID="2" presetSubtype="4">
                                  <p:stCondLst>
                                    <p:cond delay="0"/>
                                  </p:stCondLst>
                                  <p:childTnLst>
                                    <p:set>
                                      <p:cBhvr>
                                        <p:cTn dur="1" fill="hold">
                                          <p:stCondLst>
                                            <p:cond delay="0"/>
                                          </p:stCondLst>
                                        </p:cTn>
                                        <p:tgtEl>
                                          <p:spTgt spid="264"/>
                                        </p:tgtEl>
                                        <p:attrNameLst>
                                          <p:attrName>style.visibility</p:attrName>
                                        </p:attrNameLst>
                                      </p:cBhvr>
                                      <p:to>
                                        <p:strVal val="visible"/>
                                      </p:to>
                                    </p:set>
                                    <p:anim calcmode="lin" valueType="num">
                                      <p:cBhvr additive="base">
                                        <p:cTn dur="1000"/>
                                        <p:tgtEl>
                                          <p:spTgt spid="264"/>
                                        </p:tgtEl>
                                        <p:attrNameLst>
                                          <p:attrName>ppt_y</p:attrName>
                                        </p:attrNameLst>
                                      </p:cBhvr>
                                      <p:tavLst>
                                        <p:tav fmla="" tm="0">
                                          <p:val>
                                            <p:strVal val="#ppt_y+1"/>
                                          </p:val>
                                        </p:tav>
                                        <p:tav fmla="" tm="100000">
                                          <p:val>
                                            <p:strVal val="#ppt_y"/>
                                          </p:val>
                                        </p:tav>
                                      </p:tavLst>
                                    </p:anim>
                                  </p:childTnLst>
                                </p:cTn>
                              </p:par>
                            </p:childTnLst>
                          </p:cTn>
                        </p:par>
                        <p:par>
                          <p:cTn fill="hold">
                            <p:stCondLst>
                              <p:cond delay="4000"/>
                            </p:stCondLst>
                            <p:childTnLst>
                              <p:par>
                                <p:cTn fill="hold" nodeType="afterEffect" presetClass="entr" presetID="2" presetSubtype="4">
                                  <p:stCondLst>
                                    <p:cond delay="0"/>
                                  </p:stCondLst>
                                  <p:childTnLst>
                                    <p:set>
                                      <p:cBhvr>
                                        <p:cTn dur="1" fill="hold">
                                          <p:stCondLst>
                                            <p:cond delay="0"/>
                                          </p:stCondLst>
                                        </p:cTn>
                                        <p:tgtEl>
                                          <p:spTgt spid="267"/>
                                        </p:tgtEl>
                                        <p:attrNameLst>
                                          <p:attrName>style.visibility</p:attrName>
                                        </p:attrNameLst>
                                      </p:cBhvr>
                                      <p:to>
                                        <p:strVal val="visible"/>
                                      </p:to>
                                    </p:set>
                                    <p:anim calcmode="lin" valueType="num">
                                      <p:cBhvr additive="base">
                                        <p:cTn dur="1000"/>
                                        <p:tgtEl>
                                          <p:spTgt spid="267"/>
                                        </p:tgtEl>
                                        <p:attrNameLst>
                                          <p:attrName>ppt_y</p:attrName>
                                        </p:attrNameLst>
                                      </p:cBhvr>
                                      <p:tavLst>
                                        <p:tav fmla="" tm="0">
                                          <p:val>
                                            <p:strVal val="#ppt_y+1"/>
                                          </p:val>
                                        </p:tav>
                                        <p:tav fmla="" tm="100000">
                                          <p:val>
                                            <p:strVal val="#ppt_y"/>
                                          </p:val>
                                        </p:tav>
                                      </p:tavLst>
                                    </p:anim>
                                  </p:childTnLst>
                                </p:cTn>
                              </p:par>
                            </p:childTnLst>
                          </p:cTn>
                        </p:par>
                        <p:par>
                          <p:cTn fill="hold">
                            <p:stCondLst>
                              <p:cond delay="5000"/>
                            </p:stCondLst>
                            <p:childTnLst>
                              <p:par>
                                <p:cTn fill="hold" nodeType="afterEffect" presetClass="entr" presetID="2" presetSubtype="2">
                                  <p:stCondLst>
                                    <p:cond delay="0"/>
                                  </p:stCondLst>
                                  <p:childTnLst>
                                    <p:set>
                                      <p:cBhvr>
                                        <p:cTn dur="1" fill="hold">
                                          <p:stCondLst>
                                            <p:cond delay="0"/>
                                          </p:stCondLst>
                                        </p:cTn>
                                        <p:tgtEl>
                                          <p:spTgt spid="271"/>
                                        </p:tgtEl>
                                        <p:attrNameLst>
                                          <p:attrName>style.visibility</p:attrName>
                                        </p:attrNameLst>
                                      </p:cBhvr>
                                      <p:to>
                                        <p:strVal val="visible"/>
                                      </p:to>
                                    </p:set>
                                    <p:anim calcmode="lin" valueType="num">
                                      <p:cBhvr additive="base">
                                        <p:cTn dur="1000"/>
                                        <p:tgtEl>
                                          <p:spTgt spid="27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3" name="Shape 283"/>
        <p:cNvGrpSpPr/>
        <p:nvPr/>
      </p:nvGrpSpPr>
      <p:grpSpPr>
        <a:xfrm>
          <a:off x="0" y="0"/>
          <a:ext cx="0" cy="0"/>
          <a:chOff x="0" y="0"/>
          <a:chExt cx="0" cy="0"/>
        </a:xfrm>
      </p:grpSpPr>
      <p:grpSp>
        <p:nvGrpSpPr>
          <p:cNvPr id="284" name="Google Shape;284;p55"/>
          <p:cNvGrpSpPr/>
          <p:nvPr/>
        </p:nvGrpSpPr>
        <p:grpSpPr>
          <a:xfrm>
            <a:off x="916563" y="1213150"/>
            <a:ext cx="1369800" cy="2525250"/>
            <a:chOff x="916563" y="1213150"/>
            <a:chExt cx="1369800" cy="2525250"/>
          </a:xfrm>
        </p:grpSpPr>
        <p:pic>
          <p:nvPicPr>
            <p:cNvPr id="285" name="Google Shape;285;p55"/>
            <p:cNvPicPr preferRelativeResize="0"/>
            <p:nvPr/>
          </p:nvPicPr>
          <p:blipFill rotWithShape="1">
            <a:blip r:embed="rId4">
              <a:alphaModFix/>
            </a:blip>
            <a:srcRect b="1000" l="1634" r="2202" t="-39"/>
            <a:stretch/>
          </p:blipFill>
          <p:spPr>
            <a:xfrm>
              <a:off x="955824" y="1213150"/>
              <a:ext cx="1314944" cy="1934860"/>
            </a:xfrm>
            <a:prstGeom prst="rect">
              <a:avLst/>
            </a:prstGeom>
            <a:solidFill>
              <a:srgbClr val="ECECEC"/>
            </a:solidFill>
            <a:ln cap="sq" cmpd="sng" w="9525">
              <a:solidFill>
                <a:srgbClr val="FFFFFF"/>
              </a:solidFill>
              <a:prstDash val="solid"/>
              <a:miter lim="800000"/>
              <a:headEnd len="sm" w="sm" type="none"/>
              <a:tailEnd len="sm" w="sm" type="none"/>
            </a:ln>
            <a:effectLst>
              <a:outerShdw blurRad="55000" rotWithShape="0" algn="tl" dir="5400000" dist="18000">
                <a:srgbClr val="000000">
                  <a:alpha val="40000"/>
                </a:srgbClr>
              </a:outerShdw>
              <a:reflection blurRad="0" dir="5400000" dist="50800" endA="300" endPos="38500" fadeDir="5400012" kx="0" rotWithShape="0" algn="bl" stA="50000" stPos="0" sy="-100000" ky="0"/>
            </a:effectLst>
          </p:spPr>
        </p:pic>
        <p:sp>
          <p:nvSpPr>
            <p:cNvPr id="286" name="Google Shape;286;p55"/>
            <p:cNvSpPr txBox="1"/>
            <p:nvPr/>
          </p:nvSpPr>
          <p:spPr>
            <a:xfrm>
              <a:off x="916563" y="3224200"/>
              <a:ext cx="1369800" cy="5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lt1"/>
                </a:buClr>
                <a:buSzPts val="1050"/>
                <a:buFont typeface="Alegreya Sans"/>
                <a:buNone/>
              </a:pPr>
              <a:r>
                <a:rPr b="1" lang="en" sz="800">
                  <a:solidFill>
                    <a:schemeClr val="lt1"/>
                  </a:solidFill>
                  <a:latin typeface="Lexend"/>
                  <a:ea typeface="Lexend"/>
                  <a:cs typeface="Lexend"/>
                  <a:sym typeface="Lexend"/>
                </a:rPr>
                <a:t>2016</a:t>
              </a:r>
              <a:endParaRPr b="1" sz="800">
                <a:solidFill>
                  <a:schemeClr val="lt1"/>
                </a:solidFill>
                <a:latin typeface="Lexend"/>
                <a:ea typeface="Lexend"/>
                <a:cs typeface="Lexend"/>
                <a:sym typeface="Lexend"/>
              </a:endParaRPr>
            </a:p>
            <a:p>
              <a:pPr indent="0" lvl="0" marL="0" rtl="0" algn="ctr">
                <a:spcBef>
                  <a:spcPts val="0"/>
                </a:spcBef>
                <a:spcAft>
                  <a:spcPts val="0"/>
                </a:spcAft>
                <a:buNone/>
              </a:pPr>
              <a:r>
                <a:rPr lang="en" sz="800">
                  <a:solidFill>
                    <a:schemeClr val="lt1"/>
                  </a:solidFill>
                  <a:latin typeface="Lexend"/>
                  <a:ea typeface="Lexend"/>
                  <a:cs typeface="Lexend"/>
                  <a:sym typeface="Lexend"/>
                </a:rPr>
                <a:t>Chernobyl VR Project</a:t>
              </a:r>
              <a:endParaRPr b="1" sz="800">
                <a:solidFill>
                  <a:schemeClr val="lt1"/>
                </a:solidFill>
                <a:latin typeface="Lexend"/>
                <a:ea typeface="Lexend"/>
                <a:cs typeface="Lexend"/>
                <a:sym typeface="Lexend"/>
              </a:endParaRPr>
            </a:p>
            <a:p>
              <a:pPr indent="0" lvl="0" marL="0" rtl="0" algn="ctr">
                <a:spcBef>
                  <a:spcPts val="0"/>
                </a:spcBef>
                <a:spcAft>
                  <a:spcPts val="0"/>
                </a:spcAft>
                <a:buNone/>
              </a:pPr>
              <a:r>
                <a:rPr lang="en" sz="800">
                  <a:solidFill>
                    <a:schemeClr val="lt1"/>
                  </a:solidFill>
                  <a:latin typeface="Lexend"/>
                  <a:ea typeface="Lexend"/>
                  <a:cs typeface="Lexend"/>
                  <a:sym typeface="Lexend"/>
                </a:rPr>
                <a:t>Oculus / HTC Vive / </a:t>
              </a:r>
              <a:br>
                <a:rPr lang="en" sz="800">
                  <a:solidFill>
                    <a:schemeClr val="lt1"/>
                  </a:solidFill>
                  <a:latin typeface="Lexend"/>
                  <a:ea typeface="Lexend"/>
                  <a:cs typeface="Lexend"/>
                  <a:sym typeface="Lexend"/>
                </a:rPr>
              </a:br>
              <a:r>
                <a:rPr lang="en" sz="800">
                  <a:solidFill>
                    <a:schemeClr val="lt1"/>
                  </a:solidFill>
                  <a:latin typeface="Lexend"/>
                  <a:ea typeface="Lexend"/>
                  <a:cs typeface="Lexend"/>
                  <a:sym typeface="Lexend"/>
                </a:rPr>
                <a:t>Gear VR / PSVR</a:t>
              </a:r>
              <a:endParaRPr b="1" sz="800">
                <a:solidFill>
                  <a:schemeClr val="lt1"/>
                </a:solidFill>
                <a:latin typeface="Lexend"/>
                <a:ea typeface="Lexend"/>
                <a:cs typeface="Lexend"/>
                <a:sym typeface="Lexend"/>
              </a:endParaRPr>
            </a:p>
          </p:txBody>
        </p:sp>
      </p:grpSp>
      <p:grpSp>
        <p:nvGrpSpPr>
          <p:cNvPr id="287" name="Google Shape;287;p55"/>
          <p:cNvGrpSpPr/>
          <p:nvPr/>
        </p:nvGrpSpPr>
        <p:grpSpPr>
          <a:xfrm>
            <a:off x="2516763" y="1206711"/>
            <a:ext cx="1396980" cy="2531689"/>
            <a:chOff x="2516763" y="1206711"/>
            <a:chExt cx="1396980" cy="2531689"/>
          </a:xfrm>
        </p:grpSpPr>
        <p:pic>
          <p:nvPicPr>
            <p:cNvPr id="288" name="Google Shape;288;p55"/>
            <p:cNvPicPr preferRelativeResize="0"/>
            <p:nvPr/>
          </p:nvPicPr>
          <p:blipFill rotWithShape="1">
            <a:blip r:embed="rId5">
              <a:alphaModFix/>
            </a:blip>
            <a:srcRect b="0" l="0" r="0" t="0"/>
            <a:stretch/>
          </p:blipFill>
          <p:spPr>
            <a:xfrm>
              <a:off x="2543851" y="1206711"/>
              <a:ext cx="1369892" cy="1931545"/>
            </a:xfrm>
            <a:prstGeom prst="rect">
              <a:avLst/>
            </a:prstGeom>
            <a:noFill/>
            <a:ln cap="flat" cmpd="sng" w="9525">
              <a:solidFill>
                <a:schemeClr val="lt1"/>
              </a:solidFill>
              <a:prstDash val="solid"/>
              <a:round/>
              <a:headEnd len="sm" w="sm" type="none"/>
              <a:tailEnd len="sm" w="sm" type="none"/>
            </a:ln>
            <a:effectLst>
              <a:reflection blurRad="0" dir="5400000" dist="63500" endA="0" endPos="23000" fadeDir="5400012" kx="0" rotWithShape="0" algn="bl" stA="58000" stPos="0" sy="-100000" ky="0"/>
            </a:effectLst>
          </p:spPr>
        </p:pic>
        <p:sp>
          <p:nvSpPr>
            <p:cNvPr id="289" name="Google Shape;289;p55"/>
            <p:cNvSpPr txBox="1"/>
            <p:nvPr/>
          </p:nvSpPr>
          <p:spPr>
            <a:xfrm>
              <a:off x="2516763" y="3224200"/>
              <a:ext cx="1369800" cy="514200"/>
            </a:xfrm>
            <a:prstGeom prst="rect">
              <a:avLst/>
            </a:prstGeom>
            <a:noFill/>
            <a:ln>
              <a:noFill/>
            </a:ln>
          </p:spPr>
          <p:txBody>
            <a:bodyPr anchorCtr="0" anchor="t" bIns="91425" lIns="91425" spcFirstLastPara="1" rIns="91425" wrap="square" tIns="91425">
              <a:noAutofit/>
            </a:bodyPr>
            <a:lstStyle/>
            <a:p>
              <a:pPr indent="0" lvl="0" marL="88900" rtl="0" algn="ctr">
                <a:spcBef>
                  <a:spcPts val="0"/>
                </a:spcBef>
                <a:spcAft>
                  <a:spcPts val="0"/>
                </a:spcAft>
                <a:buClr>
                  <a:schemeClr val="lt1"/>
                </a:buClr>
                <a:buSzPts val="1050"/>
                <a:buFont typeface="Alegreya Sans"/>
                <a:buNone/>
              </a:pPr>
              <a:r>
                <a:rPr b="1" lang="en" sz="800">
                  <a:solidFill>
                    <a:schemeClr val="lt1"/>
                  </a:solidFill>
                  <a:latin typeface="Lexend"/>
                  <a:ea typeface="Lexend"/>
                  <a:cs typeface="Lexend"/>
                  <a:sym typeface="Lexend"/>
                </a:rPr>
                <a:t>2017</a:t>
              </a:r>
              <a:endParaRPr b="1" sz="800">
                <a:solidFill>
                  <a:schemeClr val="lt1"/>
                </a:solidFill>
                <a:latin typeface="Lexend"/>
                <a:ea typeface="Lexend"/>
                <a:cs typeface="Lexend"/>
                <a:sym typeface="Lexend"/>
              </a:endParaRPr>
            </a:p>
            <a:p>
              <a:pPr indent="0" lvl="0" marL="88900" rtl="0" algn="ctr">
                <a:spcBef>
                  <a:spcPts val="0"/>
                </a:spcBef>
                <a:spcAft>
                  <a:spcPts val="0"/>
                </a:spcAft>
                <a:buNone/>
              </a:pPr>
              <a:r>
                <a:rPr lang="en" sz="800">
                  <a:solidFill>
                    <a:schemeClr val="lt1"/>
                  </a:solidFill>
                  <a:latin typeface="Lexend"/>
                  <a:ea typeface="Lexend"/>
                  <a:cs typeface="Lexend"/>
                  <a:sym typeface="Lexend"/>
                </a:rPr>
                <a:t>Get Even</a:t>
              </a:r>
              <a:endParaRPr b="1" sz="800">
                <a:solidFill>
                  <a:schemeClr val="lt1"/>
                </a:solidFill>
                <a:latin typeface="Lexend"/>
                <a:ea typeface="Lexend"/>
                <a:cs typeface="Lexend"/>
                <a:sym typeface="Lexend"/>
              </a:endParaRPr>
            </a:p>
            <a:p>
              <a:pPr indent="0" lvl="0" marL="88900" rtl="0" algn="ctr">
                <a:spcBef>
                  <a:spcPts val="0"/>
                </a:spcBef>
                <a:spcAft>
                  <a:spcPts val="0"/>
                </a:spcAft>
                <a:buNone/>
              </a:pPr>
              <a:r>
                <a:rPr lang="en" sz="800">
                  <a:solidFill>
                    <a:schemeClr val="lt1"/>
                  </a:solidFill>
                  <a:latin typeface="Lexend"/>
                  <a:ea typeface="Lexend"/>
                  <a:cs typeface="Lexend"/>
                  <a:sym typeface="Lexend"/>
                </a:rPr>
                <a:t>PC / PS4 / XB1</a:t>
              </a:r>
              <a:endParaRPr b="1" sz="800">
                <a:solidFill>
                  <a:schemeClr val="lt1"/>
                </a:solidFill>
                <a:latin typeface="Lexend"/>
                <a:ea typeface="Lexend"/>
                <a:cs typeface="Lexend"/>
                <a:sym typeface="Lexend"/>
              </a:endParaRPr>
            </a:p>
          </p:txBody>
        </p:sp>
      </p:grpSp>
      <p:grpSp>
        <p:nvGrpSpPr>
          <p:cNvPr id="290" name="Google Shape;290;p55"/>
          <p:cNvGrpSpPr/>
          <p:nvPr/>
        </p:nvGrpSpPr>
        <p:grpSpPr>
          <a:xfrm>
            <a:off x="4162500" y="1206700"/>
            <a:ext cx="1932900" cy="3155706"/>
            <a:chOff x="4162500" y="1206700"/>
            <a:chExt cx="1932900" cy="3155706"/>
          </a:xfrm>
        </p:grpSpPr>
        <p:pic>
          <p:nvPicPr>
            <p:cNvPr id="291" name="Google Shape;291;p55"/>
            <p:cNvPicPr preferRelativeResize="0"/>
            <p:nvPr/>
          </p:nvPicPr>
          <p:blipFill rotWithShape="1">
            <a:blip r:embed="rId6">
              <a:alphaModFix/>
            </a:blip>
            <a:srcRect b="8825" l="13936" r="12284" t="0"/>
            <a:stretch/>
          </p:blipFill>
          <p:spPr>
            <a:xfrm>
              <a:off x="4243094" y="1206700"/>
              <a:ext cx="1771684" cy="2468661"/>
            </a:xfrm>
            <a:prstGeom prst="rect">
              <a:avLst/>
            </a:prstGeom>
            <a:noFill/>
            <a:ln cap="flat" cmpd="sng" w="9525">
              <a:solidFill>
                <a:srgbClr val="FFFFFF"/>
              </a:solidFill>
              <a:prstDash val="solid"/>
              <a:round/>
              <a:headEnd len="sm" w="sm" type="none"/>
              <a:tailEnd len="sm" w="sm" type="none"/>
            </a:ln>
            <a:effectLst>
              <a:reflection blurRad="0" dir="5400000" dist="76200" endA="300" endPos="35000" fadeDir="5400012" kx="0" rotWithShape="0" algn="bl" stA="52000" stPos="0" sy="-100000" ky="0"/>
            </a:effectLst>
          </p:spPr>
        </p:pic>
        <p:sp>
          <p:nvSpPr>
            <p:cNvPr id="292" name="Google Shape;292;p55"/>
            <p:cNvSpPr txBox="1"/>
            <p:nvPr/>
          </p:nvSpPr>
          <p:spPr>
            <a:xfrm>
              <a:off x="4162500" y="3731206"/>
              <a:ext cx="1932900" cy="631200"/>
            </a:xfrm>
            <a:prstGeom prst="rect">
              <a:avLst/>
            </a:prstGeom>
            <a:noFill/>
            <a:ln>
              <a:noFill/>
            </a:ln>
          </p:spPr>
          <p:txBody>
            <a:bodyPr anchorCtr="0" anchor="t" bIns="91425" lIns="91425" spcFirstLastPara="1" rIns="91425" wrap="square" tIns="91425">
              <a:noAutofit/>
            </a:bodyPr>
            <a:lstStyle/>
            <a:p>
              <a:pPr indent="0" lvl="1" marL="0" rtl="0" algn="ctr">
                <a:spcBef>
                  <a:spcPts val="0"/>
                </a:spcBef>
                <a:spcAft>
                  <a:spcPts val="0"/>
                </a:spcAft>
                <a:buClr>
                  <a:srgbClr val="FFFFFF"/>
                </a:buClr>
                <a:buSzPts val="1100"/>
                <a:buFont typeface="Alegreya Sans"/>
                <a:buNone/>
              </a:pPr>
              <a:r>
                <a:rPr b="1" lang="en" sz="800">
                  <a:solidFill>
                    <a:srgbClr val="FFFFFF"/>
                  </a:solidFill>
                  <a:latin typeface="Lexend"/>
                  <a:ea typeface="Lexend"/>
                  <a:cs typeface="Lexend"/>
                  <a:sym typeface="Lexend"/>
                </a:rPr>
                <a:t>2018 EA - 2022 OBT</a:t>
              </a:r>
              <a:endParaRPr b="1" sz="800">
                <a:solidFill>
                  <a:srgbClr val="FFFFFF"/>
                </a:solidFill>
                <a:latin typeface="Lexend"/>
                <a:ea typeface="Lexend"/>
                <a:cs typeface="Lexend"/>
                <a:sym typeface="Lexend"/>
              </a:endParaRPr>
            </a:p>
            <a:p>
              <a:pPr indent="0" lvl="1" marL="0" rtl="0" algn="ctr">
                <a:spcBef>
                  <a:spcPts val="0"/>
                </a:spcBef>
                <a:spcAft>
                  <a:spcPts val="0"/>
                </a:spcAft>
                <a:buClr>
                  <a:srgbClr val="FFFFFF"/>
                </a:buClr>
                <a:buSzPts val="1100"/>
                <a:buFont typeface="Alegreya Sans"/>
                <a:buNone/>
              </a:pPr>
              <a:r>
                <a:rPr lang="en" sz="800">
                  <a:solidFill>
                    <a:srgbClr val="FFFFFF"/>
                  </a:solidFill>
                  <a:latin typeface="Lexend"/>
                  <a:ea typeface="Lexend"/>
                  <a:cs typeface="Lexend"/>
                  <a:sym typeface="Lexend"/>
                </a:rPr>
                <a:t>World War 3</a:t>
              </a:r>
              <a:endParaRPr b="1" sz="800">
                <a:solidFill>
                  <a:srgbClr val="FFFFFF"/>
                </a:solidFill>
                <a:latin typeface="Lexend"/>
                <a:ea typeface="Lexend"/>
                <a:cs typeface="Lexend"/>
                <a:sym typeface="Lexend"/>
              </a:endParaRPr>
            </a:p>
            <a:p>
              <a:pPr indent="0" lvl="1" marL="0" rtl="0" algn="ctr">
                <a:spcBef>
                  <a:spcPts val="0"/>
                </a:spcBef>
                <a:spcAft>
                  <a:spcPts val="0"/>
                </a:spcAft>
                <a:buClr>
                  <a:srgbClr val="FFFFFF"/>
                </a:buClr>
                <a:buSzPts val="1100"/>
                <a:buFont typeface="Alegreya Sans"/>
                <a:buNone/>
              </a:pPr>
              <a:r>
                <a:rPr lang="en" sz="800">
                  <a:solidFill>
                    <a:srgbClr val="FFFFFF"/>
                  </a:solidFill>
                  <a:latin typeface="Lexend"/>
                  <a:ea typeface="Lexend"/>
                  <a:cs typeface="Lexend"/>
                  <a:sym typeface="Lexend"/>
                </a:rPr>
                <a:t>PC </a:t>
              </a:r>
              <a:endParaRPr b="1" sz="800">
                <a:solidFill>
                  <a:srgbClr val="FFFFFF"/>
                </a:solidFill>
                <a:latin typeface="Lexend"/>
                <a:ea typeface="Lexend"/>
                <a:cs typeface="Lexend"/>
                <a:sym typeface="Lexend"/>
              </a:endParaRPr>
            </a:p>
            <a:p>
              <a:pPr indent="0" lvl="0" marL="0" rtl="0" algn="l">
                <a:spcBef>
                  <a:spcPts val="0"/>
                </a:spcBef>
                <a:spcAft>
                  <a:spcPts val="0"/>
                </a:spcAft>
                <a:buNone/>
              </a:pPr>
              <a:r>
                <a:t/>
              </a:r>
              <a:endParaRPr sz="800">
                <a:latin typeface="Lexend"/>
                <a:ea typeface="Lexend"/>
                <a:cs typeface="Lexend"/>
                <a:sym typeface="Lexend"/>
              </a:endParaRPr>
            </a:p>
          </p:txBody>
        </p:sp>
      </p:grpSp>
      <p:grpSp>
        <p:nvGrpSpPr>
          <p:cNvPr id="293" name="Google Shape;293;p55"/>
          <p:cNvGrpSpPr/>
          <p:nvPr/>
        </p:nvGrpSpPr>
        <p:grpSpPr>
          <a:xfrm>
            <a:off x="6245292" y="1206700"/>
            <a:ext cx="1932900" cy="3155706"/>
            <a:chOff x="6245292" y="1206700"/>
            <a:chExt cx="1932900" cy="3155706"/>
          </a:xfrm>
        </p:grpSpPr>
        <p:pic>
          <p:nvPicPr>
            <p:cNvPr id="294" name="Google Shape;294;p55"/>
            <p:cNvPicPr preferRelativeResize="0"/>
            <p:nvPr/>
          </p:nvPicPr>
          <p:blipFill rotWithShape="1">
            <a:blip r:embed="rId7">
              <a:alphaModFix/>
            </a:blip>
            <a:srcRect b="0" l="0" r="0" t="0"/>
            <a:stretch/>
          </p:blipFill>
          <p:spPr>
            <a:xfrm>
              <a:off x="6352022" y="1206700"/>
              <a:ext cx="1719402" cy="2468666"/>
            </a:xfrm>
            <a:prstGeom prst="rect">
              <a:avLst/>
            </a:prstGeom>
            <a:noFill/>
            <a:ln cap="flat" cmpd="sng" w="9525">
              <a:solidFill>
                <a:srgbClr val="FFFFFF"/>
              </a:solidFill>
              <a:prstDash val="solid"/>
              <a:round/>
              <a:headEnd len="sm" w="sm" type="none"/>
              <a:tailEnd len="sm" w="sm" type="none"/>
            </a:ln>
            <a:effectLst>
              <a:reflection blurRad="0" dir="5400000" dist="76200" endA="300" endPos="35000" fadeDir="5400012" kx="0" rotWithShape="0" algn="bl" stA="52000" stPos="0" sy="-100000" ky="0"/>
            </a:effectLst>
          </p:spPr>
        </p:pic>
        <p:sp>
          <p:nvSpPr>
            <p:cNvPr id="295" name="Google Shape;295;p55"/>
            <p:cNvSpPr txBox="1"/>
            <p:nvPr/>
          </p:nvSpPr>
          <p:spPr>
            <a:xfrm>
              <a:off x="6245292" y="3731206"/>
              <a:ext cx="1932900" cy="631200"/>
            </a:xfrm>
            <a:prstGeom prst="rect">
              <a:avLst/>
            </a:prstGeom>
            <a:noFill/>
            <a:ln>
              <a:noFill/>
            </a:ln>
          </p:spPr>
          <p:txBody>
            <a:bodyPr anchorCtr="0" anchor="t" bIns="91425" lIns="91425" spcFirstLastPara="1" rIns="91425" wrap="square" tIns="91425">
              <a:noAutofit/>
            </a:bodyPr>
            <a:lstStyle/>
            <a:p>
              <a:pPr indent="0" lvl="1" marL="0" rtl="0" algn="ctr">
                <a:spcBef>
                  <a:spcPts val="0"/>
                </a:spcBef>
                <a:spcAft>
                  <a:spcPts val="0"/>
                </a:spcAft>
                <a:buClr>
                  <a:srgbClr val="FFFFFF"/>
                </a:buClr>
                <a:buSzPts val="1100"/>
                <a:buFont typeface="Alegreya Sans"/>
                <a:buNone/>
              </a:pPr>
              <a:r>
                <a:rPr b="1" lang="en" sz="800">
                  <a:solidFill>
                    <a:srgbClr val="FFFFFF"/>
                  </a:solidFill>
                  <a:latin typeface="Lexend"/>
                  <a:ea typeface="Lexend"/>
                  <a:cs typeface="Lexend"/>
                  <a:sym typeface="Lexend"/>
                </a:rPr>
                <a:t>2019 EA - 2021</a:t>
              </a:r>
              <a:endParaRPr b="1" sz="800">
                <a:solidFill>
                  <a:srgbClr val="FFFFFF"/>
                </a:solidFill>
                <a:latin typeface="Lexend"/>
                <a:ea typeface="Lexend"/>
                <a:cs typeface="Lexend"/>
                <a:sym typeface="Lexend"/>
              </a:endParaRPr>
            </a:p>
            <a:p>
              <a:pPr indent="0" lvl="1" marL="0" rtl="0" algn="ctr">
                <a:spcBef>
                  <a:spcPts val="0"/>
                </a:spcBef>
                <a:spcAft>
                  <a:spcPts val="0"/>
                </a:spcAft>
                <a:buNone/>
              </a:pPr>
              <a:r>
                <a:rPr lang="en" sz="800">
                  <a:solidFill>
                    <a:srgbClr val="FFFFFF"/>
                  </a:solidFill>
                  <a:latin typeface="Lexend"/>
                  <a:ea typeface="Lexend"/>
                  <a:cs typeface="Lexend"/>
                  <a:sym typeface="Lexend"/>
                </a:rPr>
                <a:t>Chernobylite</a:t>
              </a:r>
              <a:endParaRPr sz="800">
                <a:solidFill>
                  <a:srgbClr val="FFFFFF"/>
                </a:solidFill>
                <a:latin typeface="Lexend"/>
                <a:ea typeface="Lexend"/>
                <a:cs typeface="Lexend"/>
                <a:sym typeface="Lexend"/>
              </a:endParaRPr>
            </a:p>
            <a:p>
              <a:pPr indent="0" lvl="1" marL="0" rtl="0" algn="ctr">
                <a:spcBef>
                  <a:spcPts val="0"/>
                </a:spcBef>
                <a:spcAft>
                  <a:spcPts val="0"/>
                </a:spcAft>
                <a:buNone/>
              </a:pPr>
              <a:r>
                <a:rPr lang="en" sz="800">
                  <a:solidFill>
                    <a:srgbClr val="FFFFFF"/>
                  </a:solidFill>
                  <a:latin typeface="Lexend"/>
                  <a:ea typeface="Lexend"/>
                  <a:cs typeface="Lexend"/>
                  <a:sym typeface="Lexend"/>
                </a:rPr>
                <a:t>PC/PS4/XB1</a:t>
              </a:r>
              <a:br>
                <a:rPr lang="en" sz="800">
                  <a:solidFill>
                    <a:srgbClr val="FFFFFF"/>
                  </a:solidFill>
                  <a:latin typeface="Lexend"/>
                  <a:ea typeface="Lexend"/>
                  <a:cs typeface="Lexend"/>
                  <a:sym typeface="Lexend"/>
                </a:rPr>
              </a:br>
              <a:r>
                <a:rPr lang="en" sz="800">
                  <a:solidFill>
                    <a:srgbClr val="FFFFFF"/>
                  </a:solidFill>
                  <a:latin typeface="Lexend"/>
                  <a:ea typeface="Lexend"/>
                  <a:cs typeface="Lexend"/>
                  <a:sym typeface="Lexend"/>
                </a:rPr>
                <a:t>PS5/XSX</a:t>
              </a:r>
              <a:endParaRPr b="1" sz="800">
                <a:solidFill>
                  <a:srgbClr val="FFFFFF"/>
                </a:solidFill>
                <a:latin typeface="Lexend"/>
                <a:ea typeface="Lexend"/>
                <a:cs typeface="Lexend"/>
                <a:sym typeface="Lexend"/>
              </a:endParaRPr>
            </a:p>
            <a:p>
              <a:pPr indent="0" lvl="0" marL="0" rtl="0" algn="l">
                <a:spcBef>
                  <a:spcPts val="0"/>
                </a:spcBef>
                <a:spcAft>
                  <a:spcPts val="0"/>
                </a:spcAft>
                <a:buNone/>
              </a:pPr>
              <a:r>
                <a:t/>
              </a:r>
              <a:endParaRPr sz="800">
                <a:latin typeface="Lexend"/>
                <a:ea typeface="Lexend"/>
                <a:cs typeface="Lexend"/>
                <a:sym typeface="Lexend"/>
              </a:endParaRPr>
            </a:p>
          </p:txBody>
        </p:sp>
      </p:grpSp>
      <p:sp>
        <p:nvSpPr>
          <p:cNvPr id="296" name="Google Shape;296;p55"/>
          <p:cNvSpPr txBox="1"/>
          <p:nvPr>
            <p:ph type="title"/>
          </p:nvPr>
        </p:nvSpPr>
        <p:spPr>
          <a:xfrm>
            <a:off x="311700" y="368825"/>
            <a:ext cx="8520600" cy="572700"/>
          </a:xfrm>
          <a:prstGeom prst="rect">
            <a:avLst/>
          </a:prstGeom>
        </p:spPr>
        <p:txBody>
          <a:bodyPr anchorCtr="0" anchor="ctr" bIns="80150" lIns="80150" spcFirstLastPara="1" rIns="80150" wrap="square" tIns="80150">
            <a:noAutofit/>
          </a:bodyPr>
          <a:lstStyle/>
          <a:p>
            <a:pPr indent="0" lvl="0" marL="0" rtl="0" algn="l">
              <a:spcBef>
                <a:spcPts val="0"/>
              </a:spcBef>
              <a:spcAft>
                <a:spcPts val="0"/>
              </a:spcAft>
              <a:buNone/>
            </a:pPr>
            <a:r>
              <a:rPr b="1" lang="en" sz="2400">
                <a:solidFill>
                  <a:srgbClr val="FF0000"/>
                </a:solidFill>
                <a:latin typeface="Lexend"/>
                <a:ea typeface="Lexend"/>
                <a:cs typeface="Lexend"/>
                <a:sym typeface="Lexend"/>
              </a:rPr>
              <a:t>THE FARM 51 - KLUCZOWE PROJEKTY 2016-2022</a:t>
            </a:r>
            <a:endParaRPr b="1" sz="2400">
              <a:solidFill>
                <a:srgbClr val="FF0000"/>
              </a:solidFill>
              <a:latin typeface="Lexend"/>
              <a:ea typeface="Lexend"/>
              <a:cs typeface="Lexend"/>
              <a:sym typeface="Lexend"/>
            </a:endParaRPr>
          </a:p>
        </p:txBody>
      </p:sp>
      <p:pic>
        <p:nvPicPr>
          <p:cNvPr id="297" name="Google Shape;297;p55"/>
          <p:cNvPicPr preferRelativeResize="0"/>
          <p:nvPr/>
        </p:nvPicPr>
        <p:blipFill>
          <a:blip r:embed="rId8">
            <a:alphaModFix/>
          </a:blip>
          <a:stretch>
            <a:fillRect/>
          </a:stretch>
        </p:blipFill>
        <p:spPr>
          <a:xfrm>
            <a:off x="13775" y="4529575"/>
            <a:ext cx="660075" cy="645925"/>
          </a:xfrm>
          <a:prstGeom prst="rect">
            <a:avLst/>
          </a:prstGeom>
          <a:noFill/>
          <a:ln>
            <a:noFill/>
          </a:ln>
        </p:spPr>
      </p:pic>
      <p:sp>
        <p:nvSpPr>
          <p:cNvPr id="298" name="Google Shape;298;p55"/>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284"/>
                                        </p:tgtEl>
                                        <p:attrNameLst>
                                          <p:attrName>style.visibility</p:attrName>
                                        </p:attrNameLst>
                                      </p:cBhvr>
                                      <p:to>
                                        <p:strVal val="visible"/>
                                      </p:to>
                                    </p:set>
                                    <p:anim calcmode="lin" valueType="num">
                                      <p:cBhvr additive="base">
                                        <p:cTn dur="1000"/>
                                        <p:tgtEl>
                                          <p:spTgt spid="284"/>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287"/>
                                        </p:tgtEl>
                                        <p:attrNameLst>
                                          <p:attrName>style.visibility</p:attrName>
                                        </p:attrNameLst>
                                      </p:cBhvr>
                                      <p:to>
                                        <p:strVal val="visible"/>
                                      </p:to>
                                    </p:set>
                                    <p:anim calcmode="lin" valueType="num">
                                      <p:cBhvr additive="base">
                                        <p:cTn dur="1000"/>
                                        <p:tgtEl>
                                          <p:spTgt spid="287"/>
                                        </p:tgtEl>
                                        <p:attrNameLst>
                                          <p:attrName>ppt_y</p:attrName>
                                        </p:attrNameLst>
                                      </p:cBhvr>
                                      <p:tavLst>
                                        <p:tav fmla="" tm="0">
                                          <p:val>
                                            <p:strVal val="#ppt_y+1"/>
                                          </p:val>
                                        </p:tav>
                                        <p:tav fmla="" tm="100000">
                                          <p:val>
                                            <p:strVal val="#ppt_y"/>
                                          </p:val>
                                        </p:tav>
                                      </p:tavLst>
                                    </p:anim>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290"/>
                                        </p:tgtEl>
                                        <p:attrNameLst>
                                          <p:attrName>style.visibility</p:attrName>
                                        </p:attrNameLst>
                                      </p:cBhvr>
                                      <p:to>
                                        <p:strVal val="visible"/>
                                      </p:to>
                                    </p:set>
                                    <p:anim calcmode="lin" valueType="num">
                                      <p:cBhvr additive="base">
                                        <p:cTn dur="1000"/>
                                        <p:tgtEl>
                                          <p:spTgt spid="290"/>
                                        </p:tgtEl>
                                        <p:attrNameLst>
                                          <p:attrName>ppt_y</p:attrName>
                                        </p:attrNameLst>
                                      </p:cBhvr>
                                      <p:tavLst>
                                        <p:tav fmla="" tm="0">
                                          <p:val>
                                            <p:strVal val="#ppt_y+1"/>
                                          </p:val>
                                        </p:tav>
                                        <p:tav fmla="" tm="100000">
                                          <p:val>
                                            <p:strVal val="#ppt_y"/>
                                          </p:val>
                                        </p:tav>
                                      </p:tavLst>
                                    </p:anim>
                                  </p:childTnLst>
                                </p:cTn>
                              </p:par>
                            </p:childTnLst>
                          </p:cTn>
                        </p:par>
                        <p:par>
                          <p:cTn fill="hold">
                            <p:stCondLst>
                              <p:cond delay="3000"/>
                            </p:stCondLst>
                            <p:childTnLst>
                              <p:par>
                                <p:cTn fill="hold" nodeType="afterEffect" presetClass="entr" presetID="2" presetSubtype="4">
                                  <p:stCondLst>
                                    <p:cond delay="0"/>
                                  </p:stCondLst>
                                  <p:childTnLst>
                                    <p:set>
                                      <p:cBhvr>
                                        <p:cTn dur="1" fill="hold">
                                          <p:stCondLst>
                                            <p:cond delay="0"/>
                                          </p:stCondLst>
                                        </p:cTn>
                                        <p:tgtEl>
                                          <p:spTgt spid="293"/>
                                        </p:tgtEl>
                                        <p:attrNameLst>
                                          <p:attrName>style.visibility</p:attrName>
                                        </p:attrNameLst>
                                      </p:cBhvr>
                                      <p:to>
                                        <p:strVal val="visible"/>
                                      </p:to>
                                    </p:set>
                                    <p:anim calcmode="lin" valueType="num">
                                      <p:cBhvr additive="base">
                                        <p:cTn dur="1000"/>
                                        <p:tgtEl>
                                          <p:spTgt spid="29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2" name="Shape 302"/>
        <p:cNvGrpSpPr/>
        <p:nvPr/>
      </p:nvGrpSpPr>
      <p:grpSpPr>
        <a:xfrm>
          <a:off x="0" y="0"/>
          <a:ext cx="0" cy="0"/>
          <a:chOff x="0" y="0"/>
          <a:chExt cx="0" cy="0"/>
        </a:xfrm>
      </p:grpSpPr>
      <p:sp>
        <p:nvSpPr>
          <p:cNvPr id="303" name="Google Shape;303;p56"/>
          <p:cNvSpPr/>
          <p:nvPr/>
        </p:nvSpPr>
        <p:spPr>
          <a:xfrm rot="-5400000">
            <a:off x="7400527" y="2600783"/>
            <a:ext cx="3170946" cy="147689"/>
          </a:xfrm>
          <a:prstGeom prst="rect">
            <a:avLst/>
          </a:prstGeom>
          <a:noFill/>
          <a:ln>
            <a:noFill/>
          </a:ln>
        </p:spPr>
        <p:txBody>
          <a:bodyPr anchorCtr="0" anchor="t" bIns="39425" lIns="78900" spcFirstLastPara="1" rIns="78900" wrap="square" tIns="39425">
            <a:noAutofit/>
          </a:bodyPr>
          <a:lstStyle/>
          <a:p>
            <a:pPr indent="0" lvl="0" marL="0" marR="0" rtl="0" algn="ctr">
              <a:spcBef>
                <a:spcPts val="0"/>
              </a:spcBef>
              <a:spcAft>
                <a:spcPts val="0"/>
              </a:spcAft>
              <a:buNone/>
            </a:pPr>
            <a:r>
              <a:rPr b="0" i="0" lang="en" sz="700" u="none" cap="none" strike="noStrike">
                <a:solidFill>
                  <a:srgbClr val="7F7F7F"/>
                </a:solidFill>
                <a:latin typeface="Alegreya Sans"/>
                <a:ea typeface="Alegreya Sans"/>
                <a:cs typeface="Alegreya Sans"/>
                <a:sym typeface="Alegreya Sans"/>
              </a:rPr>
              <a:t>Źródło grafik: www.flaticon.com</a:t>
            </a:r>
            <a:endParaRPr b="0" i="0" sz="700" u="none" cap="none" strike="noStrike">
              <a:solidFill>
                <a:srgbClr val="7F7F7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800"/>
              <a:buFont typeface="Calibri"/>
              <a:buNone/>
            </a:pPr>
            <a:r>
              <a:t/>
            </a:r>
            <a:endParaRPr b="0" i="0" sz="800" u="none" cap="none" strike="noStrike">
              <a:solidFill>
                <a:srgbClr val="7F7F7F"/>
              </a:solidFill>
              <a:latin typeface="Arial"/>
              <a:ea typeface="Arial"/>
              <a:cs typeface="Arial"/>
              <a:sym typeface="Arial"/>
            </a:endParaRPr>
          </a:p>
        </p:txBody>
      </p:sp>
      <p:sp>
        <p:nvSpPr>
          <p:cNvPr id="304" name="Google Shape;304;p56"/>
          <p:cNvSpPr/>
          <p:nvPr/>
        </p:nvSpPr>
        <p:spPr>
          <a:xfrm>
            <a:off x="663025" y="359414"/>
            <a:ext cx="8423700" cy="371700"/>
          </a:xfrm>
          <a:prstGeom prst="rect">
            <a:avLst/>
          </a:prstGeom>
          <a:noFill/>
          <a:ln>
            <a:noFill/>
          </a:ln>
        </p:spPr>
        <p:txBody>
          <a:bodyPr anchorCtr="0" anchor="t" bIns="39425" lIns="78900" spcFirstLastPara="1" rIns="78900" wrap="square" tIns="39425">
            <a:noAutofit/>
          </a:bodyPr>
          <a:lstStyle/>
          <a:p>
            <a:pPr indent="0" lvl="0" marL="0" marR="0" rtl="0" algn="ctr">
              <a:spcBef>
                <a:spcPts val="0"/>
              </a:spcBef>
              <a:spcAft>
                <a:spcPts val="0"/>
              </a:spcAft>
              <a:buNone/>
            </a:pPr>
            <a:r>
              <a:rPr b="1" lang="en" sz="2200">
                <a:solidFill>
                  <a:srgbClr val="FFFFFF"/>
                </a:solidFill>
                <a:latin typeface="Verdana"/>
                <a:ea typeface="Verdana"/>
                <a:cs typeface="Verdana"/>
                <a:sym typeface="Verdana"/>
              </a:rPr>
              <a:t>PROJEKTY BADAWCZO-ROZWOJOWE</a:t>
            </a:r>
            <a:endParaRPr b="1" i="0" sz="2200" u="none" cap="none" strike="noStrike">
              <a:solidFill>
                <a:srgbClr val="FFFFFF"/>
              </a:solidFill>
              <a:latin typeface="Verdana"/>
              <a:ea typeface="Verdana"/>
              <a:cs typeface="Verdana"/>
              <a:sym typeface="Verdana"/>
            </a:endParaRPr>
          </a:p>
        </p:txBody>
      </p:sp>
      <p:sp>
        <p:nvSpPr>
          <p:cNvPr id="305" name="Google Shape;305;p56"/>
          <p:cNvSpPr/>
          <p:nvPr/>
        </p:nvSpPr>
        <p:spPr>
          <a:xfrm>
            <a:off x="1926625" y="918525"/>
            <a:ext cx="6714600" cy="3776400"/>
          </a:xfrm>
          <a:prstGeom prst="rect">
            <a:avLst/>
          </a:prstGeom>
          <a:noFill/>
          <a:ln>
            <a:noFill/>
          </a:ln>
        </p:spPr>
        <p:txBody>
          <a:bodyPr anchorCtr="0" anchor="t" bIns="39425" lIns="78900" spcFirstLastPara="1" rIns="78900" wrap="square" tIns="39425">
            <a:noAutofit/>
          </a:bodyPr>
          <a:lstStyle/>
          <a:p>
            <a:pPr indent="0" lvl="0" marL="0" rtl="0" algn="l">
              <a:spcBef>
                <a:spcPts val="0"/>
              </a:spcBef>
              <a:spcAft>
                <a:spcPts val="0"/>
              </a:spcAft>
              <a:buClr>
                <a:schemeClr val="dk1"/>
              </a:buClr>
              <a:buFont typeface="Arial"/>
              <a:buNone/>
            </a:pPr>
            <a:r>
              <a:rPr lang="en" sz="1000">
                <a:solidFill>
                  <a:schemeClr val="lt1"/>
                </a:solidFill>
                <a:latin typeface="Lexend"/>
                <a:ea typeface="Lexend"/>
                <a:cs typeface="Lexend"/>
                <a:sym typeface="Lexend"/>
              </a:rPr>
              <a:t>2016-2019: </a:t>
            </a:r>
            <a:r>
              <a:rPr lang="en" sz="1000">
                <a:solidFill>
                  <a:schemeClr val="lt1"/>
                </a:solidFill>
                <a:latin typeface="Lexend"/>
                <a:ea typeface="Lexend"/>
                <a:cs typeface="Lexend"/>
                <a:sym typeface="Lexend"/>
              </a:rPr>
              <a:t>Przeprowadzenie prac badawczych z zakresu hiper-realistycznej balistyki pocisków i pancerzy, fotorealistycznej wizualizacji środowiska oraz współpracy użytkowników online, a także opracowanie prototypu interaktywnego symulatora pola walki o budowie modułowej, opartego o symbiozę środowiska AR (rozszerzona rzeczywistość) i VR (wirtualna rzeczywistość). Kwota dofinansowania: 1 898 261 zł</a:t>
            </a:r>
            <a:endParaRPr sz="1000">
              <a:solidFill>
                <a:schemeClr val="lt1"/>
              </a:solidFill>
              <a:latin typeface="Lexend"/>
              <a:ea typeface="Lexend"/>
              <a:cs typeface="Lexend"/>
              <a:sym typeface="Lexend"/>
            </a:endParaRPr>
          </a:p>
          <a:p>
            <a:pPr indent="0" lvl="0" marL="0" rtl="0" algn="l">
              <a:spcBef>
                <a:spcPts val="0"/>
              </a:spcBef>
              <a:spcAft>
                <a:spcPts val="0"/>
              </a:spcAft>
              <a:buClr>
                <a:schemeClr val="dk1"/>
              </a:buClr>
              <a:buFont typeface="Arial"/>
              <a:buNone/>
            </a:pPr>
            <a:r>
              <a:t/>
            </a:r>
            <a:endParaRPr sz="1000">
              <a:solidFill>
                <a:schemeClr val="lt1"/>
              </a:solidFill>
              <a:latin typeface="Lexend"/>
              <a:ea typeface="Lexend"/>
              <a:cs typeface="Lexend"/>
              <a:sym typeface="Lexend"/>
            </a:endParaRPr>
          </a:p>
          <a:p>
            <a:pPr indent="0" lvl="0" marL="0" rtl="0" algn="l">
              <a:spcBef>
                <a:spcPts val="0"/>
              </a:spcBef>
              <a:spcAft>
                <a:spcPts val="0"/>
              </a:spcAft>
              <a:buClr>
                <a:schemeClr val="dk1"/>
              </a:buClr>
              <a:buFont typeface="Arial"/>
              <a:buNone/>
            </a:pPr>
            <a:r>
              <a:rPr lang="en" sz="1000">
                <a:solidFill>
                  <a:schemeClr val="lt1"/>
                </a:solidFill>
                <a:latin typeface="Lexend"/>
                <a:ea typeface="Lexend"/>
                <a:cs typeface="Lexend"/>
                <a:sym typeface="Lexend"/>
              </a:rPr>
              <a:t>2016-2020: REALITY51: Skonstruowanie nowych i rozbudowa istniejących narzędzi oraz technik służących do tworzenia fotorealistycznej grafiki 3D na potrzeby najnowszych aplikacji interaktywnych i wirtualnej rzeczywistości w ramach rozwijanej technologii Reality 51. Kwota dofinansowania: 2 556 697 zł</a:t>
            </a:r>
            <a:endParaRPr sz="1000">
              <a:solidFill>
                <a:schemeClr val="lt1"/>
              </a:solidFill>
              <a:latin typeface="Lexend"/>
              <a:ea typeface="Lexend"/>
              <a:cs typeface="Lexend"/>
              <a:sym typeface="Lexend"/>
            </a:endParaRPr>
          </a:p>
          <a:p>
            <a:pPr indent="0" lvl="0" marL="0" rtl="0" algn="l">
              <a:spcBef>
                <a:spcPts val="0"/>
              </a:spcBef>
              <a:spcAft>
                <a:spcPts val="0"/>
              </a:spcAft>
              <a:buClr>
                <a:schemeClr val="dk1"/>
              </a:buClr>
              <a:buFont typeface="Arial"/>
              <a:buNone/>
            </a:pPr>
            <a:r>
              <a:t/>
            </a:r>
            <a:endParaRPr sz="1000">
              <a:solidFill>
                <a:schemeClr val="lt1"/>
              </a:solidFill>
              <a:latin typeface="Lexend"/>
              <a:ea typeface="Lexend"/>
              <a:cs typeface="Lexend"/>
              <a:sym typeface="Lexend"/>
            </a:endParaRPr>
          </a:p>
          <a:p>
            <a:pPr indent="0" lvl="0" marL="0" marR="0" rtl="0" algn="l">
              <a:spcBef>
                <a:spcPts val="0"/>
              </a:spcBef>
              <a:spcAft>
                <a:spcPts val="0"/>
              </a:spcAft>
              <a:buNone/>
            </a:pPr>
            <a:r>
              <a:rPr lang="en" sz="1000">
                <a:solidFill>
                  <a:schemeClr val="lt1"/>
                </a:solidFill>
                <a:latin typeface="Lexend"/>
                <a:ea typeface="Lexend"/>
                <a:cs typeface="Lexend"/>
                <a:sym typeface="Lexend"/>
              </a:rPr>
              <a:t>2017-2020: AUGOT- Opracowanie funkcjonalnego prototypu zaawansowanego generatora treści dodatkowych AUGOT – ADVANCED USER GENERATED CONTENT TOOL, działającego w środowisku PC, mobile oraz mobile VR. </a:t>
            </a:r>
            <a:r>
              <a:rPr lang="en" sz="1000">
                <a:solidFill>
                  <a:schemeClr val="lt1"/>
                </a:solidFill>
                <a:latin typeface="Lexend"/>
                <a:ea typeface="Lexend"/>
                <a:cs typeface="Lexend"/>
                <a:sym typeface="Lexend"/>
              </a:rPr>
              <a:t>Kwota dofinansowania: 3 550 171 zł</a:t>
            </a:r>
            <a:endParaRPr sz="1000">
              <a:solidFill>
                <a:schemeClr val="lt1"/>
              </a:solidFill>
              <a:latin typeface="Lexend"/>
              <a:ea typeface="Lexend"/>
              <a:cs typeface="Lexend"/>
              <a:sym typeface="Lexend"/>
            </a:endParaRPr>
          </a:p>
          <a:p>
            <a:pPr indent="0" lvl="0" marL="0" marR="0" rtl="0" algn="l">
              <a:spcBef>
                <a:spcPts val="0"/>
              </a:spcBef>
              <a:spcAft>
                <a:spcPts val="0"/>
              </a:spcAft>
              <a:buNone/>
            </a:pPr>
            <a:r>
              <a:t/>
            </a:r>
            <a:endParaRPr sz="1000">
              <a:solidFill>
                <a:schemeClr val="lt1"/>
              </a:solidFill>
              <a:latin typeface="Lexend"/>
              <a:ea typeface="Lexend"/>
              <a:cs typeface="Lexend"/>
              <a:sym typeface="Lexend"/>
            </a:endParaRPr>
          </a:p>
          <a:p>
            <a:pPr indent="0" lvl="0" marL="0" marR="0" rtl="0" algn="l">
              <a:spcBef>
                <a:spcPts val="0"/>
              </a:spcBef>
              <a:spcAft>
                <a:spcPts val="0"/>
              </a:spcAft>
              <a:buNone/>
            </a:pPr>
            <a:r>
              <a:rPr lang="en" sz="1000">
                <a:solidFill>
                  <a:schemeClr val="lt1"/>
                </a:solidFill>
                <a:latin typeface="Lexend"/>
                <a:ea typeface="Lexend"/>
                <a:cs typeface="Lexend"/>
                <a:sym typeface="Lexend"/>
              </a:rPr>
              <a:t>2020-2022: LUDFX - Opracowanie zautomatyzowanego systemu proceduralnego generowania efektów specjalnych w grach wideo z uwzględnieniem charakterystyki dźwięku i muzyki. </a:t>
            </a:r>
            <a:br>
              <a:rPr lang="en" sz="1000">
                <a:solidFill>
                  <a:schemeClr val="lt1"/>
                </a:solidFill>
                <a:latin typeface="Lexend"/>
                <a:ea typeface="Lexend"/>
                <a:cs typeface="Lexend"/>
                <a:sym typeface="Lexend"/>
              </a:rPr>
            </a:br>
            <a:r>
              <a:rPr lang="en" sz="1000">
                <a:solidFill>
                  <a:schemeClr val="lt1"/>
                </a:solidFill>
                <a:latin typeface="Lexend"/>
                <a:ea typeface="Lexend"/>
                <a:cs typeface="Lexend"/>
                <a:sym typeface="Lexend"/>
              </a:rPr>
              <a:t>Kwota dofinansowania: 5 130 253 zł</a:t>
            </a:r>
            <a:endParaRPr sz="1000">
              <a:solidFill>
                <a:schemeClr val="lt1"/>
              </a:solidFill>
              <a:latin typeface="Lexend"/>
              <a:ea typeface="Lexend"/>
              <a:cs typeface="Lexend"/>
              <a:sym typeface="Lexend"/>
            </a:endParaRPr>
          </a:p>
          <a:p>
            <a:pPr indent="0" lvl="0" marL="0" marR="0" rtl="0" algn="l">
              <a:spcBef>
                <a:spcPts val="0"/>
              </a:spcBef>
              <a:spcAft>
                <a:spcPts val="0"/>
              </a:spcAft>
              <a:buNone/>
            </a:pPr>
            <a:r>
              <a:t/>
            </a:r>
            <a:endParaRPr sz="1000">
              <a:solidFill>
                <a:schemeClr val="lt1"/>
              </a:solidFill>
              <a:latin typeface="Lexend"/>
              <a:ea typeface="Lexend"/>
              <a:cs typeface="Lexend"/>
              <a:sym typeface="Lexend"/>
            </a:endParaRPr>
          </a:p>
          <a:p>
            <a:pPr indent="0" lvl="0" marL="0" marR="0" rtl="0" algn="l">
              <a:spcBef>
                <a:spcPts val="0"/>
              </a:spcBef>
              <a:spcAft>
                <a:spcPts val="0"/>
              </a:spcAft>
              <a:buNone/>
            </a:pPr>
            <a:r>
              <a:rPr lang="en" sz="1000">
                <a:solidFill>
                  <a:schemeClr val="lt1"/>
                </a:solidFill>
                <a:latin typeface="Lexend"/>
                <a:ea typeface="Lexend"/>
                <a:cs typeface="Lexend"/>
                <a:sym typeface="Lexend"/>
              </a:rPr>
              <a:t>2024-2026 (wniosek w ocenie):  STAR - Opracowanie innowacyjnego zestawu narzędzi wsparcia produkcji gier wideo w silniku Unreal Engine 5 w celu wdrożenia innowacji procesowej, produktowej i opracowania prototypu rozgrywki. Kwota dofinansowania: 8 173 000 zł</a:t>
            </a:r>
            <a:endParaRPr sz="1000">
              <a:solidFill>
                <a:schemeClr val="lt1"/>
              </a:solidFill>
              <a:latin typeface="Lexend"/>
              <a:ea typeface="Lexend"/>
              <a:cs typeface="Lexend"/>
              <a:sym typeface="Lexend"/>
            </a:endParaRPr>
          </a:p>
        </p:txBody>
      </p:sp>
      <p:pic>
        <p:nvPicPr>
          <p:cNvPr id="306" name="Google Shape;306;p56"/>
          <p:cNvPicPr preferRelativeResize="0"/>
          <p:nvPr/>
        </p:nvPicPr>
        <p:blipFill>
          <a:blip r:embed="rId4">
            <a:alphaModFix/>
          </a:blip>
          <a:stretch>
            <a:fillRect/>
          </a:stretch>
        </p:blipFill>
        <p:spPr>
          <a:xfrm>
            <a:off x="165451" y="860544"/>
            <a:ext cx="1410602" cy="1535980"/>
          </a:xfrm>
          <a:prstGeom prst="rect">
            <a:avLst/>
          </a:prstGeom>
          <a:noFill/>
          <a:ln>
            <a:noFill/>
          </a:ln>
        </p:spPr>
      </p:pic>
      <p:pic>
        <p:nvPicPr>
          <p:cNvPr id="307" name="Google Shape;307;p56"/>
          <p:cNvPicPr preferRelativeResize="0"/>
          <p:nvPr/>
        </p:nvPicPr>
        <p:blipFill>
          <a:blip r:embed="rId5">
            <a:alphaModFix/>
          </a:blip>
          <a:stretch>
            <a:fillRect/>
          </a:stretch>
        </p:blipFill>
        <p:spPr>
          <a:xfrm>
            <a:off x="13775" y="4529575"/>
            <a:ext cx="660075" cy="645925"/>
          </a:xfrm>
          <a:prstGeom prst="rect">
            <a:avLst/>
          </a:prstGeom>
          <a:noFill/>
          <a:ln>
            <a:noFill/>
          </a:ln>
        </p:spPr>
      </p:pic>
      <p:sp>
        <p:nvSpPr>
          <p:cNvPr id="308" name="Google Shape;308;p56"/>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xEl>
                                              <p:pRg end="0" st="0"/>
                                            </p:txEl>
                                          </p:spTgt>
                                        </p:tgtEl>
                                        <p:attrNameLst>
                                          <p:attrName>style.visibility</p:attrName>
                                        </p:attrNameLst>
                                      </p:cBhvr>
                                      <p:to>
                                        <p:strVal val="visible"/>
                                      </p:to>
                                    </p:set>
                                    <p:animEffect filter="fade" transition="in">
                                      <p:cBhvr>
                                        <p:cTn dur="1000"/>
                                        <p:tgtEl>
                                          <p:spTgt spid="3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xEl>
                                              <p:pRg end="1" st="1"/>
                                            </p:txEl>
                                          </p:spTgt>
                                        </p:tgtEl>
                                        <p:attrNameLst>
                                          <p:attrName>style.visibility</p:attrName>
                                        </p:attrNameLst>
                                      </p:cBhvr>
                                      <p:to>
                                        <p:strVal val="visible"/>
                                      </p:to>
                                    </p:set>
                                    <p:animEffect filter="fade" transition="in">
                                      <p:cBhvr>
                                        <p:cTn dur="1000"/>
                                        <p:tgtEl>
                                          <p:spTgt spid="30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xEl>
                                              <p:pRg end="2" st="2"/>
                                            </p:txEl>
                                          </p:spTgt>
                                        </p:tgtEl>
                                        <p:attrNameLst>
                                          <p:attrName>style.visibility</p:attrName>
                                        </p:attrNameLst>
                                      </p:cBhvr>
                                      <p:to>
                                        <p:strVal val="visible"/>
                                      </p:to>
                                    </p:set>
                                    <p:animEffect filter="fade" transition="in">
                                      <p:cBhvr>
                                        <p:cTn dur="1000"/>
                                        <p:tgtEl>
                                          <p:spTgt spid="30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xEl>
                                              <p:pRg end="3" st="3"/>
                                            </p:txEl>
                                          </p:spTgt>
                                        </p:tgtEl>
                                        <p:attrNameLst>
                                          <p:attrName>style.visibility</p:attrName>
                                        </p:attrNameLst>
                                      </p:cBhvr>
                                      <p:to>
                                        <p:strVal val="visible"/>
                                      </p:to>
                                    </p:set>
                                    <p:animEffect filter="fade" transition="in">
                                      <p:cBhvr>
                                        <p:cTn dur="1000"/>
                                        <p:tgtEl>
                                          <p:spTgt spid="30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xEl>
                                              <p:pRg end="4" st="4"/>
                                            </p:txEl>
                                          </p:spTgt>
                                        </p:tgtEl>
                                        <p:attrNameLst>
                                          <p:attrName>style.visibility</p:attrName>
                                        </p:attrNameLst>
                                      </p:cBhvr>
                                      <p:to>
                                        <p:strVal val="visible"/>
                                      </p:to>
                                    </p:set>
                                    <p:animEffect filter="fade" transition="in">
                                      <p:cBhvr>
                                        <p:cTn dur="1000"/>
                                        <p:tgtEl>
                                          <p:spTgt spid="30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xEl>
                                              <p:pRg end="5" st="5"/>
                                            </p:txEl>
                                          </p:spTgt>
                                        </p:tgtEl>
                                        <p:attrNameLst>
                                          <p:attrName>style.visibility</p:attrName>
                                        </p:attrNameLst>
                                      </p:cBhvr>
                                      <p:to>
                                        <p:strVal val="visible"/>
                                      </p:to>
                                    </p:set>
                                    <p:animEffect filter="fade" transition="in">
                                      <p:cBhvr>
                                        <p:cTn dur="1000"/>
                                        <p:tgtEl>
                                          <p:spTgt spid="30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xEl>
                                              <p:pRg end="6" st="6"/>
                                            </p:txEl>
                                          </p:spTgt>
                                        </p:tgtEl>
                                        <p:attrNameLst>
                                          <p:attrName>style.visibility</p:attrName>
                                        </p:attrNameLst>
                                      </p:cBhvr>
                                      <p:to>
                                        <p:strVal val="visible"/>
                                      </p:to>
                                    </p:set>
                                    <p:animEffect filter="fade" transition="in">
                                      <p:cBhvr>
                                        <p:cTn dur="1000"/>
                                        <p:tgtEl>
                                          <p:spTgt spid="30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xEl>
                                              <p:pRg end="7" st="7"/>
                                            </p:txEl>
                                          </p:spTgt>
                                        </p:tgtEl>
                                        <p:attrNameLst>
                                          <p:attrName>style.visibility</p:attrName>
                                        </p:attrNameLst>
                                      </p:cBhvr>
                                      <p:to>
                                        <p:strVal val="visible"/>
                                      </p:to>
                                    </p:set>
                                    <p:animEffect filter="fade" transition="in">
                                      <p:cBhvr>
                                        <p:cTn dur="1000"/>
                                        <p:tgtEl>
                                          <p:spTgt spid="305">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xEl>
                                              <p:pRg end="8" st="8"/>
                                            </p:txEl>
                                          </p:spTgt>
                                        </p:tgtEl>
                                        <p:attrNameLst>
                                          <p:attrName>style.visibility</p:attrName>
                                        </p:attrNameLst>
                                      </p:cBhvr>
                                      <p:to>
                                        <p:strVal val="visible"/>
                                      </p:to>
                                    </p:set>
                                    <p:animEffect filter="fade" transition="in">
                                      <p:cBhvr>
                                        <p:cTn dur="1000"/>
                                        <p:tgtEl>
                                          <p:spTgt spid="305">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2" name="Shape 312"/>
        <p:cNvGrpSpPr/>
        <p:nvPr/>
      </p:nvGrpSpPr>
      <p:grpSpPr>
        <a:xfrm>
          <a:off x="0" y="0"/>
          <a:ext cx="0" cy="0"/>
          <a:chOff x="0" y="0"/>
          <a:chExt cx="0" cy="0"/>
        </a:xfrm>
      </p:grpSpPr>
      <p:pic>
        <p:nvPicPr>
          <p:cNvPr id="313" name="Google Shape;313;p57"/>
          <p:cNvPicPr preferRelativeResize="0"/>
          <p:nvPr/>
        </p:nvPicPr>
        <p:blipFill rotWithShape="1">
          <a:blip r:embed="rId4">
            <a:alphaModFix/>
          </a:blip>
          <a:srcRect b="0" l="0" r="0" t="0"/>
          <a:stretch/>
        </p:blipFill>
        <p:spPr>
          <a:xfrm>
            <a:off x="1" y="34375"/>
            <a:ext cx="9050531" cy="5109124"/>
          </a:xfrm>
          <a:prstGeom prst="rect">
            <a:avLst/>
          </a:prstGeom>
          <a:noFill/>
          <a:ln>
            <a:noFill/>
          </a:ln>
        </p:spPr>
      </p:pic>
      <p:sp>
        <p:nvSpPr>
          <p:cNvPr id="314" name="Google Shape;314;p57"/>
          <p:cNvSpPr/>
          <p:nvPr/>
        </p:nvSpPr>
        <p:spPr>
          <a:xfrm>
            <a:off x="358225" y="359414"/>
            <a:ext cx="8423700" cy="371700"/>
          </a:xfrm>
          <a:prstGeom prst="rect">
            <a:avLst/>
          </a:prstGeom>
          <a:noFill/>
          <a:ln>
            <a:noFill/>
          </a:ln>
        </p:spPr>
        <p:txBody>
          <a:bodyPr anchorCtr="0" anchor="t" bIns="39425" lIns="78900" spcFirstLastPara="1" rIns="78900" wrap="square" tIns="39425">
            <a:noAutofit/>
          </a:bodyPr>
          <a:lstStyle/>
          <a:p>
            <a:pPr indent="0" lvl="0" marL="0" marR="0" rtl="0" algn="ctr">
              <a:spcBef>
                <a:spcPts val="0"/>
              </a:spcBef>
              <a:spcAft>
                <a:spcPts val="0"/>
              </a:spcAft>
              <a:buNone/>
            </a:pPr>
            <a:r>
              <a:rPr b="1" lang="en" sz="2200">
                <a:solidFill>
                  <a:srgbClr val="FFFFFF"/>
                </a:solidFill>
                <a:latin typeface="Verdana"/>
                <a:ea typeface="Verdana"/>
                <a:cs typeface="Verdana"/>
                <a:sym typeface="Verdana"/>
              </a:rPr>
              <a:t>WORLD WAR 3 - PODSUMOWANIE</a:t>
            </a:r>
            <a:endParaRPr b="1" i="0" sz="2200" u="none" cap="none" strike="noStrike">
              <a:solidFill>
                <a:srgbClr val="FFFFFF"/>
              </a:solidFill>
              <a:latin typeface="Verdana"/>
              <a:ea typeface="Verdana"/>
              <a:cs typeface="Verdana"/>
              <a:sym typeface="Verdana"/>
            </a:endParaRPr>
          </a:p>
        </p:txBody>
      </p:sp>
      <p:pic>
        <p:nvPicPr>
          <p:cNvPr id="315" name="Google Shape;315;p57"/>
          <p:cNvPicPr preferRelativeResize="0"/>
          <p:nvPr/>
        </p:nvPicPr>
        <p:blipFill>
          <a:blip r:embed="rId5">
            <a:alphaModFix/>
          </a:blip>
          <a:stretch>
            <a:fillRect/>
          </a:stretch>
        </p:blipFill>
        <p:spPr>
          <a:xfrm>
            <a:off x="13775" y="4529575"/>
            <a:ext cx="660075" cy="645925"/>
          </a:xfrm>
          <a:prstGeom prst="rect">
            <a:avLst/>
          </a:prstGeom>
          <a:noFill/>
          <a:ln>
            <a:noFill/>
          </a:ln>
        </p:spPr>
      </p:pic>
      <p:sp>
        <p:nvSpPr>
          <p:cNvPr id="316" name="Google Shape;316;p57"/>
          <p:cNvSpPr txBox="1"/>
          <p:nvPr/>
        </p:nvSpPr>
        <p:spPr>
          <a:xfrm>
            <a:off x="501349" y="4885100"/>
            <a:ext cx="3637800" cy="216000"/>
          </a:xfrm>
          <a:prstGeom prst="rect">
            <a:avLst/>
          </a:prstGeom>
          <a:noFill/>
          <a:ln>
            <a:noFill/>
          </a:ln>
        </p:spPr>
        <p:txBody>
          <a:bodyPr anchorCtr="0" anchor="ctr" bIns="91400" lIns="91400" spcFirstLastPara="1" rIns="91400" wrap="square" tIns="91400">
            <a:noAutofit/>
          </a:bodyPr>
          <a:lstStyle/>
          <a:p>
            <a:pPr indent="0" lvl="0" marL="0" rtl="0" algn="l">
              <a:spcBef>
                <a:spcPts val="0"/>
              </a:spcBef>
              <a:spcAft>
                <a:spcPts val="0"/>
              </a:spcAft>
              <a:buClr>
                <a:srgbClr val="FFFFFF"/>
              </a:buClr>
              <a:buSzPts val="800"/>
              <a:buFont typeface="Arial"/>
              <a:buNone/>
            </a:pPr>
            <a:r>
              <a:rPr lang="en" sz="900">
                <a:solidFill>
                  <a:schemeClr val="lt2"/>
                </a:solidFill>
              </a:rPr>
              <a:t>© 2023 </a:t>
            </a:r>
            <a:r>
              <a:rPr lang="en" sz="900">
                <a:solidFill>
                  <a:schemeClr val="lt2"/>
                </a:solidFill>
              </a:rPr>
              <a:t>THE FARM 51 GROUP S.A</a:t>
            </a:r>
            <a:r>
              <a:rPr lang="en" sz="900">
                <a:solidFill>
                  <a:schemeClr val="lt2"/>
                </a:solidFill>
              </a:rPr>
              <a:t>. Wszelkie prawa zastrzeżone</a:t>
            </a:r>
            <a:endParaRPr sz="900">
              <a:solidFill>
                <a:schemeClr val="lt2"/>
              </a:solidFill>
            </a:endParaRPr>
          </a:p>
        </p:txBody>
      </p:sp>
      <p:sp>
        <p:nvSpPr>
          <p:cNvPr id="317" name="Google Shape;317;p57"/>
          <p:cNvSpPr/>
          <p:nvPr/>
        </p:nvSpPr>
        <p:spPr>
          <a:xfrm>
            <a:off x="4674075" y="1051975"/>
            <a:ext cx="4303200" cy="3985500"/>
          </a:xfrm>
          <a:prstGeom prst="rect">
            <a:avLst/>
          </a:prstGeom>
          <a:noFill/>
          <a:ln>
            <a:noFill/>
          </a:ln>
        </p:spPr>
        <p:txBody>
          <a:bodyPr anchorCtr="0" anchor="t" bIns="39450" lIns="78925" spcFirstLastPara="1" rIns="78925" wrap="square" tIns="39450">
            <a:noAutofit/>
          </a:bodyPr>
          <a:lstStyle/>
          <a:p>
            <a:pPr indent="0" lvl="0" marL="0" rtl="0" algn="l">
              <a:lnSpc>
                <a:spcPct val="115000"/>
              </a:lnSpc>
              <a:spcBef>
                <a:spcPts val="0"/>
              </a:spcBef>
              <a:spcAft>
                <a:spcPts val="0"/>
              </a:spcAft>
              <a:buNone/>
            </a:pPr>
            <a:r>
              <a:rPr lang="en" sz="1100">
                <a:solidFill>
                  <a:schemeClr val="lt1"/>
                </a:solidFill>
                <a:latin typeface="Lexend"/>
                <a:ea typeface="Lexend"/>
                <a:cs typeface="Lexend"/>
                <a:sym typeface="Lexend"/>
              </a:rPr>
              <a:t>World War 3 jest pierwszą multiplayerową grą The Farm 51, stworzoną i wydaną samodzielnie z sukcesem. </a:t>
            </a:r>
            <a:endParaRPr sz="1100">
              <a:solidFill>
                <a:schemeClr val="lt1"/>
              </a:solidFill>
              <a:latin typeface="Lexend"/>
              <a:ea typeface="Lexend"/>
              <a:cs typeface="Lexend"/>
              <a:sym typeface="Lexend"/>
            </a:endParaRPr>
          </a:p>
          <a:p>
            <a:pPr indent="0" lvl="0" marL="0" rtl="0" algn="l">
              <a:lnSpc>
                <a:spcPct val="115000"/>
              </a:lnSpc>
              <a:spcBef>
                <a:spcPts val="1200"/>
              </a:spcBef>
              <a:spcAft>
                <a:spcPts val="0"/>
              </a:spcAft>
              <a:buNone/>
            </a:pPr>
            <a:r>
              <a:rPr lang="en" sz="1100">
                <a:solidFill>
                  <a:schemeClr val="lt1"/>
                </a:solidFill>
                <a:latin typeface="Lexend"/>
                <a:ea typeface="Lexend"/>
                <a:cs typeface="Lexend"/>
                <a:sym typeface="Lexend"/>
              </a:rPr>
              <a:t>Podczas wieloletniego procesu rozwoju tytułu World War 3, spółka nabyła unikalne w skali światowej umiejętności developmentu gier online multiplayer fps. </a:t>
            </a:r>
            <a:endParaRPr sz="1100">
              <a:solidFill>
                <a:schemeClr val="lt1"/>
              </a:solidFill>
              <a:latin typeface="Lexend"/>
              <a:ea typeface="Lexend"/>
              <a:cs typeface="Lexend"/>
              <a:sym typeface="Lexend"/>
            </a:endParaRPr>
          </a:p>
          <a:p>
            <a:pPr indent="0" lvl="0" marL="0" rtl="0" algn="l">
              <a:lnSpc>
                <a:spcPct val="115000"/>
              </a:lnSpc>
              <a:spcBef>
                <a:spcPts val="1200"/>
              </a:spcBef>
              <a:spcAft>
                <a:spcPts val="0"/>
              </a:spcAft>
              <a:buNone/>
            </a:pPr>
            <a:r>
              <a:rPr lang="en" sz="1100">
                <a:solidFill>
                  <a:schemeClr val="lt1"/>
                </a:solidFill>
                <a:latin typeface="Lexend"/>
                <a:ea typeface="Lexend"/>
                <a:cs typeface="Lexend"/>
                <a:sym typeface="Lexend"/>
              </a:rPr>
              <a:t>Dzięki pracy nad projektem World War 3 zdobyliśmy ogromne doświadczenie w zakresie tworzenia lokacji na bazie rzeczywistych referencji, wielopoziomowego level designu, konstruowania grywalnych mechanizmów rozgrywki osadzony w realiach militarnych, tworzenia zaawansowanych systemów personalizacji i progresji oraz systemów animacji i mechanik strzelania. </a:t>
            </a:r>
            <a:endParaRPr sz="1100">
              <a:solidFill>
                <a:schemeClr val="lt1"/>
              </a:solidFill>
              <a:latin typeface="Lexend"/>
              <a:ea typeface="Lexend"/>
              <a:cs typeface="Lexend"/>
              <a:sym typeface="Lexend"/>
            </a:endParaRPr>
          </a:p>
          <a:p>
            <a:pPr indent="0" lvl="0" marL="0" rtl="0" algn="l">
              <a:lnSpc>
                <a:spcPct val="115000"/>
              </a:lnSpc>
              <a:spcBef>
                <a:spcPts val="1200"/>
              </a:spcBef>
              <a:spcAft>
                <a:spcPts val="1200"/>
              </a:spcAft>
              <a:buNone/>
            </a:pPr>
            <a:r>
              <a:rPr lang="en" sz="1100">
                <a:solidFill>
                  <a:schemeClr val="lt1"/>
                </a:solidFill>
                <a:latin typeface="Lexend"/>
                <a:ea typeface="Lexend"/>
                <a:cs typeface="Lexend"/>
                <a:sym typeface="Lexend"/>
              </a:rPr>
              <a:t>Wierzymy, że zdobyte podczas prac na projektem doświadczenie  już procentuje w kolejnych projektach gier spółki.</a:t>
            </a:r>
            <a:endParaRPr b="1" sz="1500">
              <a:solidFill>
                <a:schemeClr val="lt1"/>
              </a:solidFill>
              <a:latin typeface="Lexend"/>
              <a:ea typeface="Lexend"/>
              <a:cs typeface="Lexend"/>
              <a:sym typeface="Lexe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xEl>
                                              <p:pRg end="0" st="0"/>
                                            </p:txEl>
                                          </p:spTgt>
                                        </p:tgtEl>
                                        <p:attrNameLst>
                                          <p:attrName>style.visibility</p:attrName>
                                        </p:attrNameLst>
                                      </p:cBhvr>
                                      <p:to>
                                        <p:strVal val="visible"/>
                                      </p:to>
                                    </p:set>
                                    <p:animEffect filter="fade" transition="in">
                                      <p:cBhvr>
                                        <p:cTn dur="3600"/>
                                        <p:tgtEl>
                                          <p:spTgt spid="31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xEl>
                                              <p:pRg end="1" st="1"/>
                                            </p:txEl>
                                          </p:spTgt>
                                        </p:tgtEl>
                                        <p:attrNameLst>
                                          <p:attrName>style.visibility</p:attrName>
                                        </p:attrNameLst>
                                      </p:cBhvr>
                                      <p:to>
                                        <p:strVal val="visible"/>
                                      </p:to>
                                    </p:set>
                                    <p:animEffect filter="fade" transition="in">
                                      <p:cBhvr>
                                        <p:cTn dur="3600"/>
                                        <p:tgtEl>
                                          <p:spTgt spid="31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xEl>
                                              <p:pRg end="2" st="2"/>
                                            </p:txEl>
                                          </p:spTgt>
                                        </p:tgtEl>
                                        <p:attrNameLst>
                                          <p:attrName>style.visibility</p:attrName>
                                        </p:attrNameLst>
                                      </p:cBhvr>
                                      <p:to>
                                        <p:strVal val="visible"/>
                                      </p:to>
                                    </p:set>
                                    <p:animEffect filter="fade" transition="in">
                                      <p:cBhvr>
                                        <p:cTn dur="3600"/>
                                        <p:tgtEl>
                                          <p:spTgt spid="31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xEl>
                                              <p:pRg end="3" st="3"/>
                                            </p:txEl>
                                          </p:spTgt>
                                        </p:tgtEl>
                                        <p:attrNameLst>
                                          <p:attrName>style.visibility</p:attrName>
                                        </p:attrNameLst>
                                      </p:cBhvr>
                                      <p:to>
                                        <p:strVal val="visible"/>
                                      </p:to>
                                    </p:set>
                                    <p:animEffect filter="fade" transition="in">
                                      <p:cBhvr>
                                        <p:cTn dur="3600"/>
                                        <p:tgtEl>
                                          <p:spTgt spid="31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